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</p:sldMasterIdLst>
  <p:sldIdLst>
    <p:sldId id="269" r:id="rId3"/>
    <p:sldId id="265" r:id="rId4"/>
    <p:sldId id="266" r:id="rId5"/>
    <p:sldId id="267" r:id="rId6"/>
    <p:sldId id="271" r:id="rId7"/>
    <p:sldId id="268" r:id="rId8"/>
    <p:sldId id="264" r:id="rId9"/>
    <p:sldId id="260" r:id="rId10"/>
    <p:sldId id="270" r:id="rId11"/>
  </p:sldIdLst>
  <p:sldSz cx="12192000" cy="6858000"/>
  <p:notesSz cx="6858000" cy="91440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EDBFF"/>
    <a:srgbClr val="00B0F0"/>
    <a:srgbClr val="F7FF37"/>
    <a:srgbClr val="007AAA"/>
    <a:srgbClr val="2E75B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1"/>
    <p:restoredTop sz="96291"/>
  </p:normalViewPr>
  <p:slideViewPr>
    <p:cSldViewPr snapToGrid="0" snapToObjects="1">
      <p:cViewPr varScale="1">
        <p:scale>
          <a:sx n="73" d="100"/>
          <a:sy n="73" d="100"/>
        </p:scale>
        <p:origin x="594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6FA6C72-0906-5B41-9F4C-7791C0D46C0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DB7A9F0-DC6F-724A-8F09-800548FC3E4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DCA1D7C-4B1A-FD4B-8ABF-B73783426A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C3479-C0A9-C647-B455-DB30A68BCFBE}" type="datetimeFigureOut">
              <a:rPr lang="es-AR" smtClean="0"/>
              <a:t>21/8/2026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417CC76-E09A-BD4F-A493-8161416323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639C69D-9FE9-0E44-91F4-5E028F4194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9B1C4-6F0F-D044-BD4B-57BF8F1C3417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4439563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EB6C802-39C7-694B-A551-ED3BEB0FC4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CB845DA-2B33-0940-9029-0EA8519E12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9824587-26F1-8640-A8EF-04073603E6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C3479-C0A9-C647-B455-DB30A68BCFBE}" type="datetimeFigureOut">
              <a:rPr lang="es-AR" smtClean="0"/>
              <a:t>21/8/2026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03B3573-96D5-BC40-B35F-103481053F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1B1025B-7A17-354F-AD78-E5291FF1DD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9B1C4-6F0F-D044-BD4B-57BF8F1C3417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0041618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41390BE-7C0D-4846-8877-46E3A5B364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3F14912-F971-3D4E-B122-36211EE7E7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5470487-881A-5748-A5F5-6FA0175B80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C3479-C0A9-C647-B455-DB30A68BCFBE}" type="datetimeFigureOut">
              <a:rPr lang="es-AR" smtClean="0"/>
              <a:t>21/8/2026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27FFE94-72A6-9843-84E7-CCF8FACA93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4C07294-DA80-C346-BA94-48F6548FD2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9B1C4-6F0F-D044-BD4B-57BF8F1C3417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8095776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4BC9543-389C-1F45-933F-544FE3F969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1041F6E-ED2A-EC43-9A7F-C08021EC574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  <a:endParaRPr lang="es-AR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92337B2D-7B89-CC47-BA77-34DF573971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  <a:endParaRPr lang="es-AR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55AC2B8-E5BB-D340-80D5-2276C25022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C3479-C0A9-C647-B455-DB30A68BCFBE}" type="datetimeFigureOut">
              <a:rPr lang="es-AR" smtClean="0"/>
              <a:t>21/8/2026</a:t>
            </a:fld>
            <a:endParaRPr lang="es-AR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6464C6D-67D1-F04D-A0D2-7FCF15F546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5EA3CB7-0A15-E644-B05C-65C26B84D6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9B1C4-6F0F-D044-BD4B-57BF8F1C3417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6749466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0FE4D31-E159-2944-9DA7-FE58D9E553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81A6FC9-4858-8342-BDE0-EB80BB8A68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AR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A29F797-CC6F-2A49-B973-F639F0EE6D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  <a:endParaRPr lang="es-AR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3225371B-68D8-6545-A7F9-1FDFDB5B0B6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AR"/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0D199265-7181-DD4D-BC5E-F721E293CEB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  <a:endParaRPr lang="es-AR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436A3071-A5D0-6944-8A70-24E721D0E3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C3479-C0A9-C647-B455-DB30A68BCFBE}" type="datetimeFigureOut">
              <a:rPr lang="es-AR" smtClean="0"/>
              <a:t>21/8/2026</a:t>
            </a:fld>
            <a:endParaRPr lang="es-AR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E3256BE9-5A3F-1842-8A0E-CC9F1CA6F9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7714B65A-1E17-2644-8683-BE46F64981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9B1C4-6F0F-D044-BD4B-57BF8F1C3417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3960421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D0F7256-AE4C-494F-A2EB-46B7EA9EAC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29569EC7-7B6C-3442-A236-F9C8546CE6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C3479-C0A9-C647-B455-DB30A68BCFBE}" type="datetimeFigureOut">
              <a:rPr lang="es-AR" smtClean="0"/>
              <a:t>21/8/2026</a:t>
            </a:fld>
            <a:endParaRPr lang="es-AR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2C559C4E-A2E5-704D-93C5-1C0E1CBEA9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09875523-3902-9D41-A63A-42839619E6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9B1C4-6F0F-D044-BD4B-57BF8F1C3417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2181869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82DA817B-F130-064B-8890-58E26CA061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C3479-C0A9-C647-B455-DB30A68BCFBE}" type="datetimeFigureOut">
              <a:rPr lang="es-AR" smtClean="0"/>
              <a:t>21/8/2026</a:t>
            </a:fld>
            <a:endParaRPr lang="es-AR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4B93A847-9600-124B-BD35-914C71D555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7EA7A7F1-33F3-EB48-83E7-565F81E06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9B1C4-6F0F-D044-BD4B-57BF8F1C3417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6053474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FA89352-BDB7-7C48-B6F1-53B2396F83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24E2F2F-06B3-5F4F-AC06-CF7169A8BA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AR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D84ED879-39C9-2245-AD01-B6D76492C28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AR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C36CA36-58EA-EE4B-BA94-D48226CA1A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C3479-C0A9-C647-B455-DB30A68BCFBE}" type="datetimeFigureOut">
              <a:rPr lang="es-AR" smtClean="0"/>
              <a:t>21/8/2026</a:t>
            </a:fld>
            <a:endParaRPr lang="es-AR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0282884-08F4-AA4C-AD82-4486F57EC9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32778D9-0165-D648-9073-4FB3D41FDD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9B1C4-6F0F-D044-BD4B-57BF8F1C3417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5644313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4D0AB50-C87C-C54F-8FA8-106C3EFE84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50EEFAC5-2C02-5C49-BE5D-BC43D31D663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AR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C9541FF1-7202-DC49-8C94-FFB5CB0963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AR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B09C695-E4E0-E741-BEA5-2C262A3685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C3479-C0A9-C647-B455-DB30A68BCFBE}" type="datetimeFigureOut">
              <a:rPr lang="es-AR" smtClean="0"/>
              <a:t>21/8/2026</a:t>
            </a:fld>
            <a:endParaRPr lang="es-AR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FCFA861-EEB4-9046-9FB8-E75EEC2A8B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D7D70E2-3766-4142-836C-0B482CE431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9B1C4-6F0F-D044-BD4B-57BF8F1C3417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0402629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FF8CF53-25E3-B843-BEDC-F01653BE2B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17BB4F06-5836-2447-A82F-4A51839688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s-ES"/>
              <a:t>Editar los estilos de texto del patrón
Segundo nivel
Tercer nivel
Cuarto nivel
Quinto nivel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7FAF419-E14C-6147-9149-74403964DC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C3479-C0A9-C647-B455-DB30A68BCFBE}" type="datetimeFigureOut">
              <a:rPr lang="es-AR" smtClean="0"/>
              <a:t>21/8/2026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0AD63FE-50BF-2E4E-B8F7-DE784C322C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B14D03A-34C8-784A-96A5-F823DAFD7E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9B1C4-6F0F-D044-BD4B-57BF8F1C3417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2069681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701F671E-86E7-AC45-A18C-C9728E1709C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6BE3BF5F-83B9-3B41-996D-AFF1482E2B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lang="es-ES"/>
              <a:t>Editar los estilos de texto del patrón
Segundo nivel
Tercer nivel
Cuarto nivel
Quinto nivel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8984863-77FE-1E4A-9E7F-6BAAF9F941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C3479-C0A9-C647-B455-DB30A68BCFBE}" type="datetimeFigureOut">
              <a:rPr lang="es-AR" smtClean="0"/>
              <a:t>21/8/2026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6059B05-B62F-B443-8860-5AB2F0F42E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2283548-8B3C-BE4B-A82F-58F1AA18AB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9B1C4-6F0F-D044-BD4B-57BF8F1C3417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7705604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875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1950"/>
            </a:lvl1pPr>
            <a:lvl2pPr marL="371475" indent="0" algn="ctr">
              <a:buNone/>
              <a:defRPr sz="1625"/>
            </a:lvl2pPr>
            <a:lvl3pPr marL="742950" indent="0" algn="ctr">
              <a:buNone/>
              <a:defRPr sz="1463"/>
            </a:lvl3pPr>
            <a:lvl4pPr marL="1114425" indent="0" algn="ctr">
              <a:buNone/>
              <a:defRPr sz="1300"/>
            </a:lvl4pPr>
            <a:lvl5pPr marL="1485900" indent="0" algn="ctr">
              <a:buNone/>
              <a:defRPr sz="1300"/>
            </a:lvl5pPr>
            <a:lvl6pPr marL="1857375" indent="0" algn="ctr">
              <a:buNone/>
              <a:defRPr sz="1300"/>
            </a:lvl6pPr>
            <a:lvl7pPr marL="2228850" indent="0" algn="ctr">
              <a:buNone/>
              <a:defRPr sz="1300"/>
            </a:lvl7pPr>
            <a:lvl8pPr marL="2600325" indent="0" algn="ctr">
              <a:buNone/>
              <a:defRPr sz="1300"/>
            </a:lvl8pPr>
            <a:lvl9pPr marL="2971800" indent="0" algn="ctr">
              <a:buNone/>
              <a:defRPr sz="1300"/>
            </a:lvl9pPr>
          </a:lstStyle>
          <a:p>
            <a:r>
              <a:rPr lang="es-ES" smtClean="0"/>
              <a:t>Haga clic para editar el estilo de subtítulo del patrón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B08CE-E811-408D-97CC-396256E4532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8/21/2026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079D1-EE8C-44B1-BCBC-D8B27DA9787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57960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B08CE-E811-408D-97CC-396256E4532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8/21/2026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079D1-EE8C-44B1-BCBC-D8B27DA9787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178970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40"/>
            <a:ext cx="10515600" cy="2852737"/>
          </a:xfrm>
        </p:spPr>
        <p:txBody>
          <a:bodyPr anchor="b"/>
          <a:lstStyle>
            <a:lvl1pPr>
              <a:defRPr sz="4875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5"/>
            <a:ext cx="10515600" cy="1500187"/>
          </a:xfrm>
        </p:spPr>
        <p:txBody>
          <a:bodyPr/>
          <a:lstStyle>
            <a:lvl1pPr marL="0" indent="0">
              <a:buNone/>
              <a:defRPr sz="1950">
                <a:solidFill>
                  <a:schemeClr val="tx1">
                    <a:tint val="75000"/>
                  </a:schemeClr>
                </a:solidFill>
              </a:defRPr>
            </a:lvl1pPr>
            <a:lvl2pPr marL="371475" indent="0">
              <a:buNone/>
              <a:defRPr sz="1625">
                <a:solidFill>
                  <a:schemeClr val="tx1">
                    <a:tint val="75000"/>
                  </a:schemeClr>
                </a:solidFill>
              </a:defRPr>
            </a:lvl2pPr>
            <a:lvl3pPr marL="742950" indent="0">
              <a:buNone/>
              <a:defRPr sz="1463">
                <a:solidFill>
                  <a:schemeClr val="tx1">
                    <a:tint val="75000"/>
                  </a:schemeClr>
                </a:solidFill>
              </a:defRPr>
            </a:lvl3pPr>
            <a:lvl4pPr marL="111442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4pPr>
            <a:lvl5pPr marL="148590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5pPr>
            <a:lvl6pPr marL="185737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6pPr>
            <a:lvl7pPr marL="222885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7pPr>
            <a:lvl8pPr marL="260032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8pPr>
            <a:lvl9pPr marL="297180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B08CE-E811-408D-97CC-396256E4532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8/21/2026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079D1-EE8C-44B1-BCBC-D8B27DA9787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38310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1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1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B08CE-E811-408D-97CC-396256E4532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8/21/2026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079D1-EE8C-44B1-BCBC-D8B27DA9787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069329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9" y="365127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75" indent="0">
              <a:buNone/>
              <a:defRPr sz="1625" b="1"/>
            </a:lvl2pPr>
            <a:lvl3pPr marL="742950" indent="0">
              <a:buNone/>
              <a:defRPr sz="1463" b="1"/>
            </a:lvl3pPr>
            <a:lvl4pPr marL="1114425" indent="0">
              <a:buNone/>
              <a:defRPr sz="1300" b="1"/>
            </a:lvl4pPr>
            <a:lvl5pPr marL="1485900" indent="0">
              <a:buNone/>
              <a:defRPr sz="1300" b="1"/>
            </a:lvl5pPr>
            <a:lvl6pPr marL="1857375" indent="0">
              <a:buNone/>
              <a:defRPr sz="1300" b="1"/>
            </a:lvl6pPr>
            <a:lvl7pPr marL="2228850" indent="0">
              <a:buNone/>
              <a:defRPr sz="1300" b="1"/>
            </a:lvl7pPr>
            <a:lvl8pPr marL="2600325" indent="0">
              <a:buNone/>
              <a:defRPr sz="1300" b="1"/>
            </a:lvl8pPr>
            <a:lvl9pPr marL="2971800" indent="0">
              <a:buNone/>
              <a:defRPr sz="13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75" indent="0">
              <a:buNone/>
              <a:defRPr sz="1625" b="1"/>
            </a:lvl2pPr>
            <a:lvl3pPr marL="742950" indent="0">
              <a:buNone/>
              <a:defRPr sz="1463" b="1"/>
            </a:lvl3pPr>
            <a:lvl4pPr marL="1114425" indent="0">
              <a:buNone/>
              <a:defRPr sz="1300" b="1"/>
            </a:lvl4pPr>
            <a:lvl5pPr marL="1485900" indent="0">
              <a:buNone/>
              <a:defRPr sz="1300" b="1"/>
            </a:lvl5pPr>
            <a:lvl6pPr marL="1857375" indent="0">
              <a:buNone/>
              <a:defRPr sz="1300" b="1"/>
            </a:lvl6pPr>
            <a:lvl7pPr marL="2228850" indent="0">
              <a:buNone/>
              <a:defRPr sz="1300" b="1"/>
            </a:lvl7pPr>
            <a:lvl8pPr marL="2600325" indent="0">
              <a:buNone/>
              <a:defRPr sz="1300" b="1"/>
            </a:lvl8pPr>
            <a:lvl9pPr marL="2971800" indent="0">
              <a:buNone/>
              <a:defRPr sz="13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B08CE-E811-408D-97CC-396256E4532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8/21/2026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079D1-EE8C-44B1-BCBC-D8B27DA9787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018293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B08CE-E811-408D-97CC-396256E4532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8/21/2026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079D1-EE8C-44B1-BCBC-D8B27DA9787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361343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B08CE-E811-408D-97CC-396256E4532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8/21/2026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079D1-EE8C-44B1-BCBC-D8B27DA9787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454645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8" cy="1600200"/>
          </a:xfrm>
        </p:spPr>
        <p:txBody>
          <a:bodyPr anchor="b"/>
          <a:lstStyle>
            <a:lvl1pPr>
              <a:defRPr sz="26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1" cy="4873625"/>
          </a:xfrm>
        </p:spPr>
        <p:txBody>
          <a:bodyPr/>
          <a:lstStyle>
            <a:lvl1pPr>
              <a:defRPr sz="2600"/>
            </a:lvl1pPr>
            <a:lvl2pPr>
              <a:defRPr sz="2275"/>
            </a:lvl2pPr>
            <a:lvl3pPr>
              <a:defRPr sz="1950"/>
            </a:lvl3pPr>
            <a:lvl4pPr>
              <a:defRPr sz="1625"/>
            </a:lvl4pPr>
            <a:lvl5pPr>
              <a:defRPr sz="1625"/>
            </a:lvl5pPr>
            <a:lvl6pPr>
              <a:defRPr sz="1625"/>
            </a:lvl6pPr>
            <a:lvl7pPr>
              <a:defRPr sz="1625"/>
            </a:lvl7pPr>
            <a:lvl8pPr>
              <a:defRPr sz="1625"/>
            </a:lvl8pPr>
            <a:lvl9pPr>
              <a:defRPr sz="1625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8" cy="3811588"/>
          </a:xfrm>
        </p:spPr>
        <p:txBody>
          <a:bodyPr/>
          <a:lstStyle>
            <a:lvl1pPr marL="0" indent="0">
              <a:buNone/>
              <a:defRPr sz="1300"/>
            </a:lvl1pPr>
            <a:lvl2pPr marL="371475" indent="0">
              <a:buNone/>
              <a:defRPr sz="1138"/>
            </a:lvl2pPr>
            <a:lvl3pPr marL="742950" indent="0">
              <a:buNone/>
              <a:defRPr sz="975"/>
            </a:lvl3pPr>
            <a:lvl4pPr marL="1114425" indent="0">
              <a:buNone/>
              <a:defRPr sz="813"/>
            </a:lvl4pPr>
            <a:lvl5pPr marL="1485900" indent="0">
              <a:buNone/>
              <a:defRPr sz="813"/>
            </a:lvl5pPr>
            <a:lvl6pPr marL="1857375" indent="0">
              <a:buNone/>
              <a:defRPr sz="813"/>
            </a:lvl6pPr>
            <a:lvl7pPr marL="2228850" indent="0">
              <a:buNone/>
              <a:defRPr sz="813"/>
            </a:lvl7pPr>
            <a:lvl8pPr marL="2600325" indent="0">
              <a:buNone/>
              <a:defRPr sz="813"/>
            </a:lvl8pPr>
            <a:lvl9pPr marL="2971800" indent="0">
              <a:buNone/>
              <a:defRPr sz="813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B08CE-E811-408D-97CC-396256E4532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8/21/2026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079D1-EE8C-44B1-BCBC-D8B27DA9787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368812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8" cy="1600200"/>
          </a:xfrm>
        </p:spPr>
        <p:txBody>
          <a:bodyPr anchor="b"/>
          <a:lstStyle>
            <a:lvl1pPr>
              <a:defRPr sz="26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1" cy="4873625"/>
          </a:xfrm>
        </p:spPr>
        <p:txBody>
          <a:bodyPr/>
          <a:lstStyle>
            <a:lvl1pPr marL="0" indent="0">
              <a:buNone/>
              <a:defRPr sz="2600"/>
            </a:lvl1pPr>
            <a:lvl2pPr marL="371475" indent="0">
              <a:buNone/>
              <a:defRPr sz="2275"/>
            </a:lvl2pPr>
            <a:lvl3pPr marL="742950" indent="0">
              <a:buNone/>
              <a:defRPr sz="1950"/>
            </a:lvl3pPr>
            <a:lvl4pPr marL="1114425" indent="0">
              <a:buNone/>
              <a:defRPr sz="1625"/>
            </a:lvl4pPr>
            <a:lvl5pPr marL="1485900" indent="0">
              <a:buNone/>
              <a:defRPr sz="1625"/>
            </a:lvl5pPr>
            <a:lvl6pPr marL="1857375" indent="0">
              <a:buNone/>
              <a:defRPr sz="1625"/>
            </a:lvl6pPr>
            <a:lvl7pPr marL="2228850" indent="0">
              <a:buNone/>
              <a:defRPr sz="1625"/>
            </a:lvl7pPr>
            <a:lvl8pPr marL="2600325" indent="0">
              <a:buNone/>
              <a:defRPr sz="1625"/>
            </a:lvl8pPr>
            <a:lvl9pPr marL="2971800" indent="0">
              <a:buNone/>
              <a:defRPr sz="1625"/>
            </a:lvl9pPr>
          </a:lstStyle>
          <a:p>
            <a:r>
              <a:rPr lang="es-ES" smtClean="0"/>
              <a:t>Haga clic en el icono para agregar una imagen</a:t>
            </a:r>
            <a:endParaRPr lang="en-U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8" cy="3811588"/>
          </a:xfrm>
        </p:spPr>
        <p:txBody>
          <a:bodyPr/>
          <a:lstStyle>
            <a:lvl1pPr marL="0" indent="0">
              <a:buNone/>
              <a:defRPr sz="1300"/>
            </a:lvl1pPr>
            <a:lvl2pPr marL="371475" indent="0">
              <a:buNone/>
              <a:defRPr sz="1138"/>
            </a:lvl2pPr>
            <a:lvl3pPr marL="742950" indent="0">
              <a:buNone/>
              <a:defRPr sz="975"/>
            </a:lvl3pPr>
            <a:lvl4pPr marL="1114425" indent="0">
              <a:buNone/>
              <a:defRPr sz="813"/>
            </a:lvl4pPr>
            <a:lvl5pPr marL="1485900" indent="0">
              <a:buNone/>
              <a:defRPr sz="813"/>
            </a:lvl5pPr>
            <a:lvl6pPr marL="1857375" indent="0">
              <a:buNone/>
              <a:defRPr sz="813"/>
            </a:lvl6pPr>
            <a:lvl7pPr marL="2228850" indent="0">
              <a:buNone/>
              <a:defRPr sz="813"/>
            </a:lvl7pPr>
            <a:lvl8pPr marL="2600325" indent="0">
              <a:buNone/>
              <a:defRPr sz="813"/>
            </a:lvl8pPr>
            <a:lvl9pPr marL="2971800" indent="0">
              <a:buNone/>
              <a:defRPr sz="813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B08CE-E811-408D-97CC-396256E4532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8/21/2026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079D1-EE8C-44B1-BCBC-D8B27DA9787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722677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B08CE-E811-408D-97CC-396256E4532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8/21/2026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079D1-EE8C-44B1-BCBC-D8B27DA9787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132217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B08CE-E811-408D-97CC-396256E4532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8/21/2026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079D1-EE8C-44B1-BCBC-D8B27DA9787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53560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46A9F436-C6F4-0346-9526-AEF75EDDBB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E27965C-62A2-D84D-A29B-615908D80A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s-ES"/>
              <a:t>Editar los estilos de texto del patrón
Segundo nivel
Tercer nivel
Cuarto nivel
Quinto nivel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EC1D2AB-C8FA-584D-9AE4-623EBB2A1DA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BC3479-C0A9-C647-B455-DB30A68BCFBE}" type="datetimeFigureOut">
              <a:rPr lang="es-AR" smtClean="0"/>
              <a:t>21/8/2026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8FB3A5A-7235-E142-A4E7-4DD580B902E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3FF0C1A-61DF-A040-93BD-C60BB93EE99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09B1C4-6F0F-D044-BD4B-57BF8F1C3417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2064877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1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1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FB08CE-E811-408D-97CC-396256E4532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8/21/2026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1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C079D1-EE8C-44B1-BCBC-D8B27DA9787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68614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42950" rtl="0" eaLnBrk="1" latinLnBrk="0" hangingPunct="1">
        <a:lnSpc>
          <a:spcPct val="90000"/>
        </a:lnSpc>
        <a:spcBef>
          <a:spcPct val="0"/>
        </a:spcBef>
        <a:buNone/>
        <a:defRPr sz="35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5738" indent="-185738" algn="l" defTabSz="742950" rtl="0" eaLnBrk="1" latinLnBrk="0" hangingPunct="1">
        <a:lnSpc>
          <a:spcPct val="90000"/>
        </a:lnSpc>
        <a:spcBef>
          <a:spcPts val="813"/>
        </a:spcBef>
        <a:buFont typeface="Arial" panose="020B0604020202020204" pitchFamily="34" charset="0"/>
        <a:buChar char="•"/>
        <a:defRPr sz="2275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950" kern="1200">
          <a:solidFill>
            <a:schemeClr val="tx1"/>
          </a:solidFill>
          <a:latin typeface="+mn-lt"/>
          <a:ea typeface="+mn-ea"/>
          <a:cs typeface="+mn-cs"/>
        </a:defRPr>
      </a:lvl2pPr>
      <a:lvl3pPr marL="928688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625" kern="1200">
          <a:solidFill>
            <a:schemeClr val="tx1"/>
          </a:solidFill>
          <a:latin typeface="+mn-lt"/>
          <a:ea typeface="+mn-ea"/>
          <a:cs typeface="+mn-cs"/>
        </a:defRPr>
      </a:lvl3pPr>
      <a:lvl4pPr marL="1300163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4pPr>
      <a:lvl5pPr marL="1671638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5pPr>
      <a:lvl6pPr marL="2043113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6pPr>
      <a:lvl7pPr marL="2414588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7pPr>
      <a:lvl8pPr marL="2786063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8pPr>
      <a:lvl9pPr marL="3157538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1pPr>
      <a:lvl2pPr marL="371475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2pPr>
      <a:lvl3pPr marL="742950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3pPr>
      <a:lvl4pPr marL="1114425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4pPr>
      <a:lvl5pPr marL="1485900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5pPr>
      <a:lvl6pPr marL="1857375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7pPr>
      <a:lvl8pPr marL="2600325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8pPr>
      <a:lvl9pPr marL="2971800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7.png"/><Relationship Id="rId18" Type="http://schemas.openxmlformats.org/officeDocument/2006/relationships/image" Target="../media/image5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17" Type="http://schemas.openxmlformats.org/officeDocument/2006/relationships/image" Target="../media/image21.png"/><Relationship Id="rId2" Type="http://schemas.openxmlformats.org/officeDocument/2006/relationships/image" Target="../media/image6.png"/><Relationship Id="rId16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5" Type="http://schemas.openxmlformats.org/officeDocument/2006/relationships/image" Target="../media/image19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Relationship Id="rId1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ángulo 15"/>
          <p:cNvSpPr/>
          <p:nvPr/>
        </p:nvSpPr>
        <p:spPr>
          <a:xfrm>
            <a:off x="0" y="2450878"/>
            <a:ext cx="12191999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AR" sz="5000" b="1" dirty="0" smtClean="0">
                <a:ea typeface="+mj-ea"/>
                <a:cs typeface="Arial" panose="020B0604020202020204" pitchFamily="34" charset="0"/>
              </a:rPr>
              <a:t>PLANTILLAS</a:t>
            </a:r>
          </a:p>
          <a:p>
            <a:pPr algn="ctr"/>
            <a:r>
              <a:rPr lang="es-AR" sz="5000" b="1" dirty="0" smtClean="0">
                <a:ea typeface="+mj-ea"/>
                <a:cs typeface="Arial" panose="020B0604020202020204" pitchFamily="34" charset="0"/>
              </a:rPr>
              <a:t>PARA BOARD</a:t>
            </a:r>
            <a:endParaRPr lang="en-US" sz="5000" dirty="0">
              <a:cs typeface="Arial" panose="020B0604020202020204" pitchFamily="34" charset="0"/>
            </a:endParaRPr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048" b="28190"/>
          <a:stretch/>
        </p:blipFill>
        <p:spPr>
          <a:xfrm>
            <a:off x="557172" y="622888"/>
            <a:ext cx="2146839" cy="1111183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658" t="77454" b="7812"/>
          <a:stretch/>
        </p:blipFill>
        <p:spPr>
          <a:xfrm>
            <a:off x="9096760" y="5453648"/>
            <a:ext cx="2679193" cy="855712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93" t="11020" r="67604" b="77969"/>
          <a:stretch/>
        </p:blipFill>
        <p:spPr>
          <a:xfrm>
            <a:off x="548641" y="5421086"/>
            <a:ext cx="1894114" cy="849087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086" t="9445" r="4996" b="78045"/>
          <a:stretch/>
        </p:blipFill>
        <p:spPr>
          <a:xfrm>
            <a:off x="10004628" y="358925"/>
            <a:ext cx="1528354" cy="964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0647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/>
          <p:cNvSpPr/>
          <p:nvPr/>
        </p:nvSpPr>
        <p:spPr>
          <a:xfrm>
            <a:off x="328613" y="303570"/>
            <a:ext cx="11448503" cy="60603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uadroTexto 1"/>
          <p:cNvSpPr txBox="1"/>
          <p:nvPr/>
        </p:nvSpPr>
        <p:spPr>
          <a:xfrm>
            <a:off x="597695" y="379547"/>
            <a:ext cx="1785937" cy="646331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AR" dirty="0">
                <a:solidFill>
                  <a:prstClr val="black"/>
                </a:solidFill>
                <a:latin typeface="Calibri" panose="020F0502020204030204"/>
              </a:rPr>
              <a:t>LOGO</a:t>
            </a:r>
          </a:p>
          <a:p>
            <a:endParaRPr lang="es-AR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3526580" y="260307"/>
            <a:ext cx="61150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2400" dirty="0">
                <a:solidFill>
                  <a:prstClr val="black"/>
                </a:solidFill>
                <a:latin typeface="Calibri" panose="020F0502020204030204"/>
              </a:rPr>
              <a:t>Nombre de la campaña</a:t>
            </a:r>
          </a:p>
        </p:txBody>
      </p:sp>
      <p:sp>
        <p:nvSpPr>
          <p:cNvPr id="4" name="CuadroTexto 3"/>
          <p:cNvSpPr txBox="1"/>
          <p:nvPr/>
        </p:nvSpPr>
        <p:spPr>
          <a:xfrm>
            <a:off x="597695" y="1192444"/>
            <a:ext cx="3588542" cy="3060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AR" sz="1400" b="1" dirty="0">
                <a:solidFill>
                  <a:prstClr val="black"/>
                </a:solidFill>
                <a:latin typeface="Calibri" panose="020F0502020204030204"/>
              </a:rPr>
              <a:t>Diagnóstico y objetivos:</a:t>
            </a:r>
          </a:p>
          <a:p>
            <a:endParaRPr lang="es-AR" sz="1400" b="1" dirty="0">
              <a:solidFill>
                <a:prstClr val="black"/>
              </a:solidFill>
              <a:latin typeface="Calibri" panose="020F0502020204030204"/>
            </a:endParaRPr>
          </a:p>
          <a:p>
            <a:endParaRPr lang="es-AR" sz="1400" b="1" dirty="0">
              <a:solidFill>
                <a:prstClr val="black"/>
              </a:solidFill>
              <a:latin typeface="Calibri" panose="020F0502020204030204"/>
            </a:endParaRPr>
          </a:p>
          <a:p>
            <a:endParaRPr lang="es-AR" sz="1400" b="1" dirty="0">
              <a:solidFill>
                <a:prstClr val="black"/>
              </a:solidFill>
              <a:latin typeface="Calibri" panose="020F0502020204030204"/>
            </a:endParaRPr>
          </a:p>
          <a:p>
            <a:endParaRPr lang="es-AR" sz="1400" b="1" dirty="0">
              <a:solidFill>
                <a:prstClr val="black"/>
              </a:solidFill>
              <a:latin typeface="Calibri" panose="020F0502020204030204"/>
            </a:endParaRPr>
          </a:p>
          <a:p>
            <a:endParaRPr lang="es-AR" sz="1400" b="1" dirty="0">
              <a:solidFill>
                <a:prstClr val="black"/>
              </a:solidFill>
              <a:latin typeface="Calibri" panose="020F0502020204030204"/>
            </a:endParaRPr>
          </a:p>
          <a:p>
            <a:endParaRPr lang="es-AR" sz="1400" b="1" dirty="0">
              <a:solidFill>
                <a:prstClr val="black"/>
              </a:solidFill>
              <a:latin typeface="Calibri" panose="020F0502020204030204"/>
            </a:endParaRPr>
          </a:p>
          <a:p>
            <a:endParaRPr lang="es-AR" sz="1400" b="1" dirty="0">
              <a:solidFill>
                <a:prstClr val="black"/>
              </a:solidFill>
              <a:latin typeface="Calibri" panose="020F0502020204030204"/>
            </a:endParaRPr>
          </a:p>
          <a:p>
            <a:endParaRPr lang="es-AR" sz="1400" b="1" dirty="0">
              <a:solidFill>
                <a:prstClr val="black"/>
              </a:solidFill>
              <a:latin typeface="Calibri" panose="020F0502020204030204"/>
            </a:endParaRPr>
          </a:p>
          <a:p>
            <a:endParaRPr lang="es-AR" sz="1400" b="1" dirty="0">
              <a:solidFill>
                <a:prstClr val="black"/>
              </a:solidFill>
              <a:latin typeface="Calibri" panose="020F0502020204030204"/>
            </a:endParaRPr>
          </a:p>
          <a:p>
            <a:endParaRPr lang="es-AR" sz="1400" b="1" dirty="0">
              <a:solidFill>
                <a:prstClr val="black"/>
              </a:solidFill>
              <a:latin typeface="Calibri" panose="020F0502020204030204"/>
            </a:endParaRPr>
          </a:p>
          <a:p>
            <a:endParaRPr lang="es-AR" sz="1400" b="1" dirty="0">
              <a:solidFill>
                <a:prstClr val="black"/>
              </a:solidFill>
              <a:latin typeface="Calibri" panose="020F0502020204030204"/>
            </a:endParaRPr>
          </a:p>
          <a:p>
            <a:endParaRPr lang="es-AR" sz="1400" b="1" dirty="0">
              <a:solidFill>
                <a:prstClr val="black"/>
              </a:solidFill>
              <a:latin typeface="Calibri" panose="020F0502020204030204"/>
            </a:endParaRPr>
          </a:p>
          <a:p>
            <a:endParaRPr lang="es-AR" sz="14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4426366" y="1192444"/>
            <a:ext cx="3555310" cy="3060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AR" sz="1400" b="1" dirty="0">
                <a:solidFill>
                  <a:prstClr val="black"/>
                </a:solidFill>
                <a:latin typeface="Calibri" panose="020F0502020204030204"/>
              </a:rPr>
              <a:t>Estrategia:</a:t>
            </a:r>
          </a:p>
          <a:p>
            <a:endParaRPr lang="es-AR" sz="1400" b="1" dirty="0">
              <a:solidFill>
                <a:prstClr val="black"/>
              </a:solidFill>
              <a:latin typeface="Calibri" panose="020F0502020204030204"/>
            </a:endParaRPr>
          </a:p>
          <a:p>
            <a:endParaRPr lang="es-AR" sz="1400" b="1" dirty="0">
              <a:solidFill>
                <a:prstClr val="black"/>
              </a:solidFill>
              <a:latin typeface="Calibri" panose="020F0502020204030204"/>
            </a:endParaRPr>
          </a:p>
          <a:p>
            <a:endParaRPr lang="es-AR" sz="1400" b="1" dirty="0">
              <a:solidFill>
                <a:prstClr val="black"/>
              </a:solidFill>
              <a:latin typeface="Calibri" panose="020F0502020204030204"/>
            </a:endParaRPr>
          </a:p>
          <a:p>
            <a:endParaRPr lang="es-AR" sz="1400" b="1" dirty="0">
              <a:solidFill>
                <a:prstClr val="black"/>
              </a:solidFill>
              <a:latin typeface="Calibri" panose="020F0502020204030204"/>
            </a:endParaRPr>
          </a:p>
          <a:p>
            <a:endParaRPr lang="es-AR" sz="1400" b="1" dirty="0">
              <a:solidFill>
                <a:prstClr val="black"/>
              </a:solidFill>
              <a:latin typeface="Calibri" panose="020F0502020204030204"/>
            </a:endParaRPr>
          </a:p>
          <a:p>
            <a:endParaRPr lang="es-AR" sz="1400" b="1" dirty="0">
              <a:solidFill>
                <a:prstClr val="black"/>
              </a:solidFill>
              <a:latin typeface="Calibri" panose="020F0502020204030204"/>
            </a:endParaRPr>
          </a:p>
          <a:p>
            <a:endParaRPr lang="es-AR" sz="1400" b="1" dirty="0">
              <a:solidFill>
                <a:prstClr val="black"/>
              </a:solidFill>
              <a:latin typeface="Calibri" panose="020F0502020204030204"/>
            </a:endParaRPr>
          </a:p>
          <a:p>
            <a:endParaRPr lang="es-AR" sz="1400" b="1" dirty="0">
              <a:solidFill>
                <a:prstClr val="black"/>
              </a:solidFill>
              <a:latin typeface="Calibri" panose="020F0502020204030204"/>
            </a:endParaRPr>
          </a:p>
          <a:p>
            <a:endParaRPr lang="es-AR" sz="1400" b="1" dirty="0">
              <a:solidFill>
                <a:prstClr val="black"/>
              </a:solidFill>
              <a:latin typeface="Calibri" panose="020F0502020204030204"/>
            </a:endParaRPr>
          </a:p>
          <a:p>
            <a:endParaRPr lang="es-AR" sz="1400" b="1" dirty="0">
              <a:solidFill>
                <a:prstClr val="black"/>
              </a:solidFill>
              <a:latin typeface="Calibri" panose="020F0502020204030204"/>
            </a:endParaRPr>
          </a:p>
          <a:p>
            <a:endParaRPr lang="es-AR" sz="1400" b="1" dirty="0">
              <a:solidFill>
                <a:prstClr val="black"/>
              </a:solidFill>
              <a:latin typeface="Calibri" panose="020F0502020204030204"/>
            </a:endParaRPr>
          </a:p>
          <a:p>
            <a:endParaRPr lang="es-AR" sz="1400" b="1" dirty="0">
              <a:solidFill>
                <a:prstClr val="black"/>
              </a:solidFill>
              <a:latin typeface="Calibri" panose="020F0502020204030204"/>
            </a:endParaRPr>
          </a:p>
          <a:p>
            <a:endParaRPr lang="es-AR" sz="14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8310289" y="1192444"/>
            <a:ext cx="3344521" cy="3060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AR" sz="1400" b="1" dirty="0">
                <a:solidFill>
                  <a:prstClr val="black"/>
                </a:solidFill>
                <a:latin typeface="Calibri" panose="020F0502020204030204"/>
              </a:rPr>
              <a:t>Resultados:</a:t>
            </a:r>
          </a:p>
          <a:p>
            <a:endParaRPr lang="es-AR" sz="1400" b="1" dirty="0">
              <a:solidFill>
                <a:prstClr val="black"/>
              </a:solidFill>
              <a:latin typeface="Calibri" panose="020F0502020204030204"/>
            </a:endParaRPr>
          </a:p>
          <a:p>
            <a:endParaRPr lang="es-AR" sz="1400" b="1" dirty="0">
              <a:solidFill>
                <a:prstClr val="black"/>
              </a:solidFill>
              <a:latin typeface="Calibri" panose="020F0502020204030204"/>
            </a:endParaRPr>
          </a:p>
          <a:p>
            <a:endParaRPr lang="es-AR" sz="1400" b="1" dirty="0">
              <a:solidFill>
                <a:prstClr val="black"/>
              </a:solidFill>
              <a:latin typeface="Calibri" panose="020F0502020204030204"/>
            </a:endParaRPr>
          </a:p>
          <a:p>
            <a:endParaRPr lang="es-AR" sz="1400" b="1" dirty="0">
              <a:solidFill>
                <a:prstClr val="black"/>
              </a:solidFill>
              <a:latin typeface="Calibri" panose="020F0502020204030204"/>
            </a:endParaRPr>
          </a:p>
          <a:p>
            <a:endParaRPr lang="es-AR" sz="1400" b="1" dirty="0">
              <a:solidFill>
                <a:prstClr val="black"/>
              </a:solidFill>
              <a:latin typeface="Calibri" panose="020F0502020204030204"/>
            </a:endParaRPr>
          </a:p>
          <a:p>
            <a:endParaRPr lang="es-AR" sz="1400" b="1" dirty="0">
              <a:solidFill>
                <a:prstClr val="black"/>
              </a:solidFill>
              <a:latin typeface="Calibri" panose="020F0502020204030204"/>
            </a:endParaRPr>
          </a:p>
          <a:p>
            <a:endParaRPr lang="es-AR" sz="1400" b="1" dirty="0">
              <a:solidFill>
                <a:prstClr val="black"/>
              </a:solidFill>
              <a:latin typeface="Calibri" panose="020F0502020204030204"/>
            </a:endParaRPr>
          </a:p>
          <a:p>
            <a:endParaRPr lang="es-AR" sz="1400" b="1" dirty="0">
              <a:solidFill>
                <a:prstClr val="black"/>
              </a:solidFill>
              <a:latin typeface="Calibri" panose="020F0502020204030204"/>
            </a:endParaRPr>
          </a:p>
          <a:p>
            <a:endParaRPr lang="es-AR" sz="1400" b="1" dirty="0">
              <a:solidFill>
                <a:prstClr val="black"/>
              </a:solidFill>
              <a:latin typeface="Calibri" panose="020F0502020204030204"/>
            </a:endParaRPr>
          </a:p>
          <a:p>
            <a:endParaRPr lang="es-AR" sz="1400" b="1" dirty="0">
              <a:solidFill>
                <a:prstClr val="black"/>
              </a:solidFill>
              <a:latin typeface="Calibri" panose="020F0502020204030204"/>
            </a:endParaRPr>
          </a:p>
          <a:p>
            <a:endParaRPr lang="es-AR" sz="1400" b="1" dirty="0">
              <a:solidFill>
                <a:prstClr val="black"/>
              </a:solidFill>
              <a:latin typeface="Calibri" panose="020F0502020204030204"/>
            </a:endParaRPr>
          </a:p>
          <a:p>
            <a:endParaRPr lang="es-AR" sz="1400" b="1" dirty="0">
              <a:solidFill>
                <a:prstClr val="black"/>
              </a:solidFill>
              <a:latin typeface="Calibri" panose="020F0502020204030204"/>
            </a:endParaRPr>
          </a:p>
          <a:p>
            <a:endParaRPr lang="es-AR" sz="14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4329115" y="626736"/>
            <a:ext cx="4714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i="1" dirty="0">
                <a:solidFill>
                  <a:prstClr val="black"/>
                </a:solidFill>
                <a:latin typeface="Calibri" panose="020F0502020204030204"/>
              </a:rPr>
              <a:t>Frase/</a:t>
            </a:r>
            <a:r>
              <a:rPr lang="es-AR" i="1" dirty="0" err="1">
                <a:solidFill>
                  <a:prstClr val="black"/>
                </a:solidFill>
                <a:latin typeface="Calibri" panose="020F0502020204030204"/>
              </a:rPr>
              <a:t>claim</a:t>
            </a:r>
            <a:r>
              <a:rPr lang="es-AR" i="1" dirty="0">
                <a:solidFill>
                  <a:prstClr val="black"/>
                </a:solidFill>
                <a:latin typeface="Calibri" panose="020F0502020204030204"/>
              </a:rPr>
              <a:t> de campaña</a:t>
            </a:r>
          </a:p>
        </p:txBody>
      </p:sp>
      <p:sp>
        <p:nvSpPr>
          <p:cNvPr id="9" name="Rectángulo 8"/>
          <p:cNvSpPr/>
          <p:nvPr/>
        </p:nvSpPr>
        <p:spPr>
          <a:xfrm>
            <a:off x="4991242" y="4326722"/>
            <a:ext cx="2341670" cy="1980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dirty="0">
                <a:solidFill>
                  <a:prstClr val="white"/>
                </a:solidFill>
                <a:latin typeface="Calibri" panose="020F0502020204030204"/>
              </a:rPr>
              <a:t>Foto/imagen</a:t>
            </a:r>
          </a:p>
          <a:p>
            <a:pPr algn="ctr"/>
            <a:endParaRPr lang="es-AR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2188070" y="4326722"/>
            <a:ext cx="2341670" cy="1980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dirty="0">
                <a:solidFill>
                  <a:prstClr val="white"/>
                </a:solidFill>
                <a:latin typeface="Calibri" panose="020F0502020204030204"/>
              </a:rPr>
              <a:t>Foto/imagen</a:t>
            </a:r>
          </a:p>
          <a:p>
            <a:pPr algn="ctr"/>
            <a:endParaRPr lang="es-AR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2" name="Rectángulo 11"/>
          <p:cNvSpPr/>
          <p:nvPr/>
        </p:nvSpPr>
        <p:spPr>
          <a:xfrm>
            <a:off x="7748594" y="4344722"/>
            <a:ext cx="2341670" cy="1944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dirty="0">
                <a:solidFill>
                  <a:prstClr val="white"/>
                </a:solidFill>
                <a:latin typeface="Calibri" panose="020F0502020204030204"/>
              </a:rPr>
              <a:t>Foto/imagen</a:t>
            </a:r>
          </a:p>
          <a:p>
            <a:pPr algn="ctr"/>
            <a:endParaRPr lang="es-AR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3" name="Subtítulo 2">
            <a:extLst>
              <a:ext uri="{FF2B5EF4-FFF2-40B4-BE49-F238E27FC236}">
                <a16:creationId xmlns:a16="http://schemas.microsoft.com/office/drawing/2014/main" id="{342A4317-E821-0047-8CA9-8481673087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6436829"/>
            <a:ext cx="12192000" cy="514350"/>
          </a:xfrm>
        </p:spPr>
        <p:txBody>
          <a:bodyPr>
            <a:normAutofit/>
          </a:bodyPr>
          <a:lstStyle/>
          <a:p>
            <a:r>
              <a:rPr lang="es-AR" sz="2000" b="1" dirty="0"/>
              <a:t>PREMIOS OBRAR </a:t>
            </a:r>
            <a:r>
              <a:rPr lang="es-AR" sz="2000" b="1" dirty="0" smtClean="0"/>
              <a:t>FEDERAL, </a:t>
            </a:r>
            <a:r>
              <a:rPr lang="es-AR" sz="2000" b="1" dirty="0" smtClean="0"/>
              <a:t>6ª </a:t>
            </a:r>
            <a:r>
              <a:rPr lang="es-AR" sz="2000" b="1" dirty="0"/>
              <a:t>EDICIÓN</a:t>
            </a:r>
          </a:p>
        </p:txBody>
      </p:sp>
      <p:pic>
        <p:nvPicPr>
          <p:cNvPr id="15" name="Imagen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0706" y="4547110"/>
            <a:ext cx="1277912" cy="2310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2239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/>
          <p:cNvSpPr/>
          <p:nvPr/>
        </p:nvSpPr>
        <p:spPr>
          <a:xfrm>
            <a:off x="347937" y="333219"/>
            <a:ext cx="11448503" cy="60603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CuadroTexto 12"/>
          <p:cNvSpPr txBox="1"/>
          <p:nvPr/>
        </p:nvSpPr>
        <p:spPr>
          <a:xfrm>
            <a:off x="9428106" y="5103771"/>
            <a:ext cx="1616275" cy="923330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endParaRPr lang="es-AR" dirty="0"/>
          </a:p>
          <a:p>
            <a:pPr algn="ctr"/>
            <a:r>
              <a:rPr lang="es-AR" dirty="0"/>
              <a:t>LOGO</a:t>
            </a:r>
          </a:p>
          <a:p>
            <a:pPr algn="ctr"/>
            <a:endParaRPr lang="es-AR" dirty="0"/>
          </a:p>
        </p:txBody>
      </p:sp>
      <p:sp>
        <p:nvSpPr>
          <p:cNvPr id="15" name="CuadroTexto 14"/>
          <p:cNvSpPr txBox="1"/>
          <p:nvPr/>
        </p:nvSpPr>
        <p:spPr>
          <a:xfrm>
            <a:off x="571500" y="1101565"/>
            <a:ext cx="3700563" cy="310854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AR" sz="1400" b="1" dirty="0"/>
              <a:t>Diagnóstico y objetivos:</a:t>
            </a:r>
          </a:p>
          <a:p>
            <a:endParaRPr lang="es-AR" sz="1400" b="1" dirty="0"/>
          </a:p>
          <a:p>
            <a:endParaRPr lang="es-AR" sz="1400" b="1" dirty="0"/>
          </a:p>
          <a:p>
            <a:endParaRPr lang="es-AR" sz="1400" b="1" dirty="0"/>
          </a:p>
          <a:p>
            <a:endParaRPr lang="es-AR" sz="1400" b="1" dirty="0"/>
          </a:p>
          <a:p>
            <a:endParaRPr lang="es-AR" sz="1400" b="1" dirty="0"/>
          </a:p>
          <a:p>
            <a:endParaRPr lang="es-AR" sz="1400" b="1" dirty="0"/>
          </a:p>
          <a:p>
            <a:endParaRPr lang="es-AR" sz="1400" b="1" dirty="0"/>
          </a:p>
          <a:p>
            <a:endParaRPr lang="es-AR" sz="1400" b="1" dirty="0"/>
          </a:p>
          <a:p>
            <a:endParaRPr lang="es-AR" sz="1400" b="1" dirty="0"/>
          </a:p>
          <a:p>
            <a:endParaRPr lang="es-AR" sz="1400" b="1" dirty="0"/>
          </a:p>
          <a:p>
            <a:endParaRPr lang="es-AR" sz="1400" b="1" dirty="0"/>
          </a:p>
          <a:p>
            <a:endParaRPr lang="es-AR" sz="1400" b="1" dirty="0"/>
          </a:p>
          <a:p>
            <a:endParaRPr lang="es-AR" sz="1400" dirty="0"/>
          </a:p>
        </p:txBody>
      </p:sp>
      <p:sp>
        <p:nvSpPr>
          <p:cNvPr id="16" name="CuadroTexto 15"/>
          <p:cNvSpPr txBox="1"/>
          <p:nvPr/>
        </p:nvSpPr>
        <p:spPr>
          <a:xfrm>
            <a:off x="4383632" y="1101564"/>
            <a:ext cx="4161236" cy="310854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AR" sz="1400" b="1" dirty="0"/>
              <a:t>Estrategia:</a:t>
            </a:r>
          </a:p>
          <a:p>
            <a:endParaRPr lang="es-AR" sz="1400" b="1" dirty="0"/>
          </a:p>
          <a:p>
            <a:endParaRPr lang="es-AR" sz="1400" b="1" dirty="0"/>
          </a:p>
          <a:p>
            <a:endParaRPr lang="es-AR" sz="1400" b="1" dirty="0"/>
          </a:p>
          <a:p>
            <a:endParaRPr lang="es-AR" sz="1400" b="1" dirty="0"/>
          </a:p>
          <a:p>
            <a:endParaRPr lang="es-AR" sz="1400" b="1" dirty="0"/>
          </a:p>
          <a:p>
            <a:endParaRPr lang="es-AR" sz="1400" b="1" dirty="0"/>
          </a:p>
          <a:p>
            <a:endParaRPr lang="es-AR" sz="1400" b="1" dirty="0"/>
          </a:p>
          <a:p>
            <a:endParaRPr lang="es-AR" sz="1400" b="1" dirty="0"/>
          </a:p>
          <a:p>
            <a:endParaRPr lang="es-AR" sz="1400" b="1" dirty="0"/>
          </a:p>
          <a:p>
            <a:endParaRPr lang="es-AR" sz="1400" b="1" dirty="0"/>
          </a:p>
          <a:p>
            <a:endParaRPr lang="es-AR" sz="1400" b="1" dirty="0"/>
          </a:p>
          <a:p>
            <a:endParaRPr lang="es-AR" sz="1400" b="1" dirty="0"/>
          </a:p>
          <a:p>
            <a:endParaRPr lang="es-AR" sz="1400" dirty="0"/>
          </a:p>
        </p:txBody>
      </p:sp>
      <p:sp>
        <p:nvSpPr>
          <p:cNvPr id="17" name="CuadroTexto 16"/>
          <p:cNvSpPr txBox="1"/>
          <p:nvPr/>
        </p:nvSpPr>
        <p:spPr>
          <a:xfrm>
            <a:off x="571500" y="4271338"/>
            <a:ext cx="7973368" cy="203132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AR" sz="1400" b="1" dirty="0"/>
              <a:t>Resultados:</a:t>
            </a:r>
          </a:p>
          <a:p>
            <a:endParaRPr lang="es-AR" sz="1400" b="1" dirty="0"/>
          </a:p>
          <a:p>
            <a:endParaRPr lang="es-AR" sz="1400" b="1" dirty="0"/>
          </a:p>
          <a:p>
            <a:endParaRPr lang="es-AR" sz="1400" b="1" dirty="0"/>
          </a:p>
          <a:p>
            <a:endParaRPr lang="es-AR" sz="1400" b="1" dirty="0"/>
          </a:p>
          <a:p>
            <a:endParaRPr lang="es-AR" sz="1400" b="1" dirty="0"/>
          </a:p>
          <a:p>
            <a:endParaRPr lang="es-AR" sz="1400" b="1" dirty="0"/>
          </a:p>
          <a:p>
            <a:endParaRPr lang="es-AR" sz="1400" b="1" dirty="0"/>
          </a:p>
          <a:p>
            <a:endParaRPr lang="es-AR" sz="1400" dirty="0"/>
          </a:p>
        </p:txBody>
      </p:sp>
      <p:sp>
        <p:nvSpPr>
          <p:cNvPr id="18" name="CuadroTexto 17"/>
          <p:cNvSpPr txBox="1"/>
          <p:nvPr/>
        </p:nvSpPr>
        <p:spPr>
          <a:xfrm>
            <a:off x="532311" y="691659"/>
            <a:ext cx="4714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i="1" dirty="0"/>
              <a:t>Frase/</a:t>
            </a:r>
            <a:r>
              <a:rPr lang="es-AR" i="1" dirty="0" err="1"/>
              <a:t>claim</a:t>
            </a:r>
            <a:r>
              <a:rPr lang="es-AR" i="1" dirty="0"/>
              <a:t> de campaña</a:t>
            </a:r>
          </a:p>
        </p:txBody>
      </p:sp>
      <p:sp>
        <p:nvSpPr>
          <p:cNvPr id="20" name="Rectángulo 19"/>
          <p:cNvSpPr/>
          <p:nvPr/>
        </p:nvSpPr>
        <p:spPr>
          <a:xfrm>
            <a:off x="9064924" y="631302"/>
            <a:ext cx="2255793" cy="200233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dirty="0"/>
              <a:t>Foto/imagen</a:t>
            </a:r>
          </a:p>
          <a:p>
            <a:pPr algn="ctr"/>
            <a:endParaRPr lang="es-AR" dirty="0"/>
          </a:p>
        </p:txBody>
      </p:sp>
      <p:sp>
        <p:nvSpPr>
          <p:cNvPr id="29" name="Rectángulo 28"/>
          <p:cNvSpPr/>
          <p:nvPr/>
        </p:nvSpPr>
        <p:spPr>
          <a:xfrm>
            <a:off x="9064924" y="2830115"/>
            <a:ext cx="2255793" cy="200233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dirty="0"/>
              <a:t>Foto/imagen</a:t>
            </a:r>
          </a:p>
          <a:p>
            <a:pPr algn="ctr"/>
            <a:endParaRPr lang="es-AR" dirty="0"/>
          </a:p>
        </p:txBody>
      </p:sp>
      <p:sp>
        <p:nvSpPr>
          <p:cNvPr id="21" name="CuadroTexto 20"/>
          <p:cNvSpPr txBox="1"/>
          <p:nvPr/>
        </p:nvSpPr>
        <p:spPr>
          <a:xfrm>
            <a:off x="-999744" y="353430"/>
            <a:ext cx="61150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2400" dirty="0"/>
              <a:t>Nombre de la campaña</a:t>
            </a:r>
          </a:p>
        </p:txBody>
      </p:sp>
      <p:sp>
        <p:nvSpPr>
          <p:cNvPr id="22" name="Subtítulo 2">
            <a:extLst>
              <a:ext uri="{FF2B5EF4-FFF2-40B4-BE49-F238E27FC236}">
                <a16:creationId xmlns:a16="http://schemas.microsoft.com/office/drawing/2014/main" id="{342A4317-E821-0047-8CA9-8481673087F8}"/>
              </a:ext>
            </a:extLst>
          </p:cNvPr>
          <p:cNvSpPr txBox="1">
            <a:spLocks/>
          </p:cNvSpPr>
          <p:nvPr/>
        </p:nvSpPr>
        <p:spPr>
          <a:xfrm>
            <a:off x="0" y="6436829"/>
            <a:ext cx="12192000" cy="5143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AR" sz="2000" b="1" dirty="0" smtClean="0"/>
              <a:t>PREMIOS OBRAR FEDERAL, </a:t>
            </a:r>
            <a:r>
              <a:rPr lang="es-AR" sz="2000" b="1" dirty="0" smtClean="0"/>
              <a:t>6ª </a:t>
            </a:r>
            <a:r>
              <a:rPr lang="es-AR" sz="2000" b="1" dirty="0" smtClean="0"/>
              <a:t>EDICIÓN</a:t>
            </a:r>
            <a:endParaRPr lang="es-AR" sz="2000" b="1" dirty="0"/>
          </a:p>
        </p:txBody>
      </p:sp>
      <p:pic>
        <p:nvPicPr>
          <p:cNvPr id="23" name="Imagen 2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0706" y="4547110"/>
            <a:ext cx="1277912" cy="2310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5566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/>
          <p:cNvSpPr/>
          <p:nvPr/>
        </p:nvSpPr>
        <p:spPr>
          <a:xfrm>
            <a:off x="347937" y="333219"/>
            <a:ext cx="11448503" cy="60603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CuadroTexto 24"/>
          <p:cNvSpPr txBox="1"/>
          <p:nvPr/>
        </p:nvSpPr>
        <p:spPr>
          <a:xfrm>
            <a:off x="959782" y="517732"/>
            <a:ext cx="2057400" cy="646331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s-AR" dirty="0"/>
              <a:t>LOGO</a:t>
            </a:r>
          </a:p>
          <a:p>
            <a:endParaRPr lang="es-AR" dirty="0"/>
          </a:p>
        </p:txBody>
      </p:sp>
      <p:sp>
        <p:nvSpPr>
          <p:cNvPr id="26" name="CuadroTexto 25"/>
          <p:cNvSpPr txBox="1"/>
          <p:nvPr/>
        </p:nvSpPr>
        <p:spPr>
          <a:xfrm>
            <a:off x="3675392" y="371142"/>
            <a:ext cx="61150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2400" dirty="0"/>
              <a:t>Nombre de la campaña</a:t>
            </a:r>
          </a:p>
        </p:txBody>
      </p:sp>
      <p:sp>
        <p:nvSpPr>
          <p:cNvPr id="27" name="CuadroTexto 26"/>
          <p:cNvSpPr txBox="1"/>
          <p:nvPr/>
        </p:nvSpPr>
        <p:spPr>
          <a:xfrm>
            <a:off x="3869773" y="1239341"/>
            <a:ext cx="3240000" cy="288845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AR" sz="1400" b="1" dirty="0"/>
              <a:t>Diagnóstico y objetivos:</a:t>
            </a:r>
          </a:p>
          <a:p>
            <a:endParaRPr lang="es-AR" sz="1400" b="1" dirty="0"/>
          </a:p>
          <a:p>
            <a:endParaRPr lang="es-AR" sz="1400" b="1" dirty="0"/>
          </a:p>
          <a:p>
            <a:endParaRPr lang="es-AR" sz="1400" b="1" dirty="0"/>
          </a:p>
          <a:p>
            <a:endParaRPr lang="es-AR" sz="1400" b="1" dirty="0"/>
          </a:p>
          <a:p>
            <a:endParaRPr lang="es-AR" sz="1400" b="1" dirty="0"/>
          </a:p>
          <a:p>
            <a:endParaRPr lang="es-AR" sz="1400" b="1" dirty="0"/>
          </a:p>
          <a:p>
            <a:endParaRPr lang="es-AR" sz="1400" b="1" dirty="0"/>
          </a:p>
          <a:p>
            <a:endParaRPr lang="es-AR" sz="1400" b="1" dirty="0"/>
          </a:p>
          <a:p>
            <a:endParaRPr lang="es-AR" sz="1400" b="1" dirty="0"/>
          </a:p>
          <a:p>
            <a:endParaRPr lang="es-AR" sz="1400" b="1" dirty="0"/>
          </a:p>
          <a:p>
            <a:endParaRPr lang="es-AR" sz="1400" b="1" dirty="0"/>
          </a:p>
          <a:p>
            <a:endParaRPr lang="es-AR" sz="1400" b="1" dirty="0"/>
          </a:p>
          <a:p>
            <a:endParaRPr lang="es-AR" sz="1400" dirty="0"/>
          </a:p>
        </p:txBody>
      </p:sp>
      <p:sp>
        <p:nvSpPr>
          <p:cNvPr id="28" name="CuadroTexto 27"/>
          <p:cNvSpPr txBox="1"/>
          <p:nvPr/>
        </p:nvSpPr>
        <p:spPr>
          <a:xfrm>
            <a:off x="7247309" y="1239342"/>
            <a:ext cx="3492000" cy="289094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AR" sz="1400" b="1" dirty="0"/>
              <a:t>Estrategia:</a:t>
            </a:r>
          </a:p>
          <a:p>
            <a:endParaRPr lang="es-AR" sz="1400" b="1" dirty="0"/>
          </a:p>
          <a:p>
            <a:endParaRPr lang="es-AR" sz="1400" b="1" dirty="0"/>
          </a:p>
          <a:p>
            <a:endParaRPr lang="es-AR" sz="1400" b="1" dirty="0"/>
          </a:p>
          <a:p>
            <a:endParaRPr lang="es-AR" sz="1400" b="1" dirty="0"/>
          </a:p>
          <a:p>
            <a:endParaRPr lang="es-AR" sz="1400" b="1" dirty="0"/>
          </a:p>
          <a:p>
            <a:endParaRPr lang="es-AR" sz="1400" b="1" dirty="0"/>
          </a:p>
          <a:p>
            <a:endParaRPr lang="es-AR" sz="1400" b="1" dirty="0"/>
          </a:p>
          <a:p>
            <a:endParaRPr lang="es-AR" sz="1400" b="1" dirty="0"/>
          </a:p>
          <a:p>
            <a:endParaRPr lang="es-AR" sz="1400" b="1" dirty="0"/>
          </a:p>
          <a:p>
            <a:endParaRPr lang="es-AR" sz="1400" b="1" dirty="0"/>
          </a:p>
          <a:p>
            <a:endParaRPr lang="es-AR" sz="1400" b="1" dirty="0"/>
          </a:p>
          <a:p>
            <a:endParaRPr lang="es-AR" sz="1400" b="1" dirty="0"/>
          </a:p>
          <a:p>
            <a:endParaRPr lang="es-AR" sz="1400" dirty="0"/>
          </a:p>
        </p:txBody>
      </p:sp>
      <p:sp>
        <p:nvSpPr>
          <p:cNvPr id="30" name="CuadroTexto 29"/>
          <p:cNvSpPr txBox="1"/>
          <p:nvPr/>
        </p:nvSpPr>
        <p:spPr>
          <a:xfrm>
            <a:off x="3848344" y="4275272"/>
            <a:ext cx="6890965" cy="181588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AR" sz="1400" b="1" dirty="0"/>
              <a:t>Resultados:</a:t>
            </a:r>
          </a:p>
          <a:p>
            <a:endParaRPr lang="es-AR" sz="1400" b="1" dirty="0"/>
          </a:p>
          <a:p>
            <a:endParaRPr lang="es-AR" sz="1400" b="1" dirty="0"/>
          </a:p>
          <a:p>
            <a:endParaRPr lang="es-AR" sz="1400" b="1" dirty="0"/>
          </a:p>
          <a:p>
            <a:endParaRPr lang="es-AR" sz="1400" b="1" dirty="0"/>
          </a:p>
          <a:p>
            <a:endParaRPr lang="es-AR" sz="1400" b="1" dirty="0"/>
          </a:p>
          <a:p>
            <a:endParaRPr lang="es-AR" sz="1400" b="1" dirty="0"/>
          </a:p>
          <a:p>
            <a:endParaRPr lang="es-AR" sz="1400" dirty="0"/>
          </a:p>
        </p:txBody>
      </p:sp>
      <p:sp>
        <p:nvSpPr>
          <p:cNvPr id="31" name="CuadroTexto 30"/>
          <p:cNvSpPr txBox="1"/>
          <p:nvPr/>
        </p:nvSpPr>
        <p:spPr>
          <a:xfrm>
            <a:off x="4278434" y="717552"/>
            <a:ext cx="4714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i="1" dirty="0"/>
              <a:t>Frase/</a:t>
            </a:r>
            <a:r>
              <a:rPr lang="es-AR" i="1" dirty="0" err="1"/>
              <a:t>claim</a:t>
            </a:r>
            <a:r>
              <a:rPr lang="es-AR" i="1" dirty="0"/>
              <a:t> de campaña</a:t>
            </a:r>
          </a:p>
        </p:txBody>
      </p:sp>
      <p:sp>
        <p:nvSpPr>
          <p:cNvPr id="32" name="Rectángulo 31"/>
          <p:cNvSpPr/>
          <p:nvPr/>
        </p:nvSpPr>
        <p:spPr>
          <a:xfrm>
            <a:off x="959782" y="1375369"/>
            <a:ext cx="2543175" cy="22574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dirty="0"/>
              <a:t>Foto/imagen</a:t>
            </a:r>
          </a:p>
          <a:p>
            <a:pPr algn="ctr"/>
            <a:endParaRPr lang="es-AR" dirty="0"/>
          </a:p>
        </p:txBody>
      </p:sp>
      <p:sp>
        <p:nvSpPr>
          <p:cNvPr id="33" name="Rectángulo 32"/>
          <p:cNvSpPr/>
          <p:nvPr/>
        </p:nvSpPr>
        <p:spPr>
          <a:xfrm>
            <a:off x="938352" y="3831706"/>
            <a:ext cx="2543175" cy="22574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dirty="0"/>
              <a:t>Foto/imagen</a:t>
            </a:r>
          </a:p>
          <a:p>
            <a:pPr algn="ctr"/>
            <a:endParaRPr lang="es-AR" dirty="0"/>
          </a:p>
        </p:txBody>
      </p:sp>
      <p:sp>
        <p:nvSpPr>
          <p:cNvPr id="15" name="Subtítulo 2">
            <a:extLst>
              <a:ext uri="{FF2B5EF4-FFF2-40B4-BE49-F238E27FC236}">
                <a16:creationId xmlns:a16="http://schemas.microsoft.com/office/drawing/2014/main" id="{342A4317-E821-0047-8CA9-8481673087F8}"/>
              </a:ext>
            </a:extLst>
          </p:cNvPr>
          <p:cNvSpPr txBox="1">
            <a:spLocks/>
          </p:cNvSpPr>
          <p:nvPr/>
        </p:nvSpPr>
        <p:spPr>
          <a:xfrm>
            <a:off x="0" y="6436829"/>
            <a:ext cx="12192000" cy="5143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AR" sz="2000" b="1" dirty="0" smtClean="0"/>
              <a:t>PREMIOS OBRAR FEDERAL, </a:t>
            </a:r>
            <a:r>
              <a:rPr lang="es-AR" sz="2000" b="1" dirty="0" smtClean="0"/>
              <a:t>6ª </a:t>
            </a:r>
            <a:r>
              <a:rPr lang="es-AR" sz="2000" b="1" dirty="0" smtClean="0"/>
              <a:t>EDICIÓN</a:t>
            </a:r>
            <a:endParaRPr lang="es-AR" sz="2000" b="1" dirty="0"/>
          </a:p>
        </p:txBody>
      </p:sp>
      <p:pic>
        <p:nvPicPr>
          <p:cNvPr id="16" name="Imagen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0706" y="4547110"/>
            <a:ext cx="1277912" cy="2310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9881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ubtítulo 2">
            <a:extLst>
              <a:ext uri="{FF2B5EF4-FFF2-40B4-BE49-F238E27FC236}">
                <a16:creationId xmlns:a16="http://schemas.microsoft.com/office/drawing/2014/main" id="{342A4317-E821-0047-8CA9-8481673087F8}"/>
              </a:ext>
            </a:extLst>
          </p:cNvPr>
          <p:cNvSpPr txBox="1">
            <a:spLocks/>
          </p:cNvSpPr>
          <p:nvPr/>
        </p:nvSpPr>
        <p:spPr>
          <a:xfrm>
            <a:off x="0" y="6436829"/>
            <a:ext cx="12192000" cy="5143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AR" sz="2000" b="1" dirty="0" smtClean="0"/>
              <a:t>PREMIOS OBRAR FEDERAL, </a:t>
            </a:r>
            <a:r>
              <a:rPr lang="es-AR" sz="2000" b="1" dirty="0" smtClean="0"/>
              <a:t>6ª </a:t>
            </a:r>
            <a:r>
              <a:rPr lang="es-AR" sz="2000" b="1" dirty="0" smtClean="0"/>
              <a:t>EDICIÓN</a:t>
            </a:r>
            <a:endParaRPr lang="es-AR" sz="2000" b="1" dirty="0"/>
          </a:p>
        </p:txBody>
      </p:sp>
      <p:pic>
        <p:nvPicPr>
          <p:cNvPr id="16" name="Imagen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0706" y="4547110"/>
            <a:ext cx="1277912" cy="2310890"/>
          </a:xfrm>
          <a:prstGeom prst="rect">
            <a:avLst/>
          </a:prstGeom>
        </p:spPr>
      </p:pic>
      <p:sp>
        <p:nvSpPr>
          <p:cNvPr id="13" name="CuadroTexto 12"/>
          <p:cNvSpPr txBox="1"/>
          <p:nvPr/>
        </p:nvSpPr>
        <p:spPr>
          <a:xfrm>
            <a:off x="428625" y="290799"/>
            <a:ext cx="1125855" cy="646331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s-AR" dirty="0" smtClean="0"/>
              <a:t>LOGO</a:t>
            </a:r>
          </a:p>
          <a:p>
            <a:endParaRPr lang="es-AR" dirty="0"/>
          </a:p>
        </p:txBody>
      </p:sp>
      <p:sp>
        <p:nvSpPr>
          <p:cNvPr id="14" name="CuadroTexto 13"/>
          <p:cNvSpPr txBox="1"/>
          <p:nvPr/>
        </p:nvSpPr>
        <p:spPr>
          <a:xfrm>
            <a:off x="0" y="272815"/>
            <a:ext cx="1219199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2400" dirty="0" smtClean="0"/>
              <a:t>Nombre de la campaña</a:t>
            </a:r>
          </a:p>
          <a:p>
            <a:pPr algn="ctr"/>
            <a:r>
              <a:rPr lang="es-AR" i="1" dirty="0"/>
              <a:t>Frase/</a:t>
            </a:r>
            <a:r>
              <a:rPr lang="es-AR" i="1" dirty="0" err="1"/>
              <a:t>claim</a:t>
            </a:r>
            <a:r>
              <a:rPr lang="es-AR" i="1" dirty="0"/>
              <a:t> de </a:t>
            </a:r>
            <a:r>
              <a:rPr lang="es-AR" i="1" dirty="0" smtClean="0"/>
              <a:t>campaña</a:t>
            </a:r>
            <a:endParaRPr lang="es-AR" sz="2400" dirty="0"/>
          </a:p>
        </p:txBody>
      </p:sp>
      <p:sp>
        <p:nvSpPr>
          <p:cNvPr id="17" name="CuadroTexto 16"/>
          <p:cNvSpPr txBox="1"/>
          <p:nvPr/>
        </p:nvSpPr>
        <p:spPr>
          <a:xfrm>
            <a:off x="2563366" y="1390055"/>
            <a:ext cx="234167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400" b="1" dirty="0" smtClean="0"/>
              <a:t>Diagnóstico y objetivos:</a:t>
            </a:r>
          </a:p>
          <a:p>
            <a:endParaRPr lang="es-AR" sz="1400" b="1" dirty="0"/>
          </a:p>
          <a:p>
            <a:endParaRPr lang="es-AR" sz="1400" b="1" dirty="0" smtClean="0"/>
          </a:p>
          <a:p>
            <a:endParaRPr lang="es-AR" sz="1400" b="1" dirty="0"/>
          </a:p>
          <a:p>
            <a:endParaRPr lang="es-AR" sz="1400" b="1" dirty="0" smtClean="0"/>
          </a:p>
          <a:p>
            <a:endParaRPr lang="es-AR" sz="1400" b="1" dirty="0" smtClean="0"/>
          </a:p>
          <a:p>
            <a:endParaRPr lang="es-AR" sz="1400" b="1" dirty="0"/>
          </a:p>
          <a:p>
            <a:endParaRPr lang="es-AR" sz="1400" b="1" dirty="0" smtClean="0"/>
          </a:p>
          <a:p>
            <a:endParaRPr lang="es-AR" sz="1400" b="1" dirty="0"/>
          </a:p>
          <a:p>
            <a:endParaRPr lang="es-AR" sz="1400" b="1" dirty="0" smtClean="0"/>
          </a:p>
          <a:p>
            <a:endParaRPr lang="es-AR" sz="1400" b="1" dirty="0"/>
          </a:p>
          <a:p>
            <a:endParaRPr lang="es-AR" sz="1400" b="1" dirty="0" smtClean="0"/>
          </a:p>
          <a:p>
            <a:endParaRPr lang="es-AR" sz="1400" b="1" dirty="0" smtClean="0"/>
          </a:p>
          <a:p>
            <a:endParaRPr lang="es-AR" sz="1400" dirty="0"/>
          </a:p>
        </p:txBody>
      </p:sp>
      <p:sp>
        <p:nvSpPr>
          <p:cNvPr id="18" name="CuadroTexto 17"/>
          <p:cNvSpPr txBox="1"/>
          <p:nvPr/>
        </p:nvSpPr>
        <p:spPr>
          <a:xfrm>
            <a:off x="5055614" y="1390055"/>
            <a:ext cx="234167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400" b="1" dirty="0" smtClean="0"/>
              <a:t>Estrategia:</a:t>
            </a:r>
          </a:p>
          <a:p>
            <a:endParaRPr lang="es-AR" sz="1400" b="1" dirty="0"/>
          </a:p>
          <a:p>
            <a:endParaRPr lang="es-AR" sz="1400" b="1" dirty="0" smtClean="0"/>
          </a:p>
          <a:p>
            <a:endParaRPr lang="es-AR" sz="1400" b="1" dirty="0"/>
          </a:p>
          <a:p>
            <a:endParaRPr lang="es-AR" sz="1400" b="1" dirty="0" smtClean="0"/>
          </a:p>
          <a:p>
            <a:endParaRPr lang="es-AR" sz="1400" b="1" dirty="0" smtClean="0"/>
          </a:p>
          <a:p>
            <a:endParaRPr lang="es-AR" sz="1400" b="1" dirty="0"/>
          </a:p>
          <a:p>
            <a:endParaRPr lang="es-AR" sz="1400" b="1" dirty="0" smtClean="0"/>
          </a:p>
          <a:p>
            <a:endParaRPr lang="es-AR" sz="1400" b="1" dirty="0"/>
          </a:p>
          <a:p>
            <a:endParaRPr lang="es-AR" sz="1400" b="1" dirty="0" smtClean="0"/>
          </a:p>
          <a:p>
            <a:endParaRPr lang="es-AR" sz="1400" b="1" dirty="0"/>
          </a:p>
          <a:p>
            <a:endParaRPr lang="es-AR" sz="1400" b="1" dirty="0" smtClean="0"/>
          </a:p>
          <a:p>
            <a:endParaRPr lang="es-AR" sz="1400" b="1" dirty="0" smtClean="0"/>
          </a:p>
          <a:p>
            <a:endParaRPr lang="es-AR" sz="1400" dirty="0"/>
          </a:p>
        </p:txBody>
      </p:sp>
      <p:sp>
        <p:nvSpPr>
          <p:cNvPr id="19" name="CuadroTexto 18"/>
          <p:cNvSpPr txBox="1"/>
          <p:nvPr/>
        </p:nvSpPr>
        <p:spPr>
          <a:xfrm>
            <a:off x="7547863" y="1390055"/>
            <a:ext cx="234167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400" b="1" dirty="0" smtClean="0"/>
              <a:t>Resultados:</a:t>
            </a:r>
          </a:p>
          <a:p>
            <a:endParaRPr lang="es-AR" sz="1400" b="1" dirty="0"/>
          </a:p>
          <a:p>
            <a:endParaRPr lang="es-AR" sz="1400" b="1" dirty="0" smtClean="0"/>
          </a:p>
          <a:p>
            <a:endParaRPr lang="es-AR" sz="1400" b="1" dirty="0"/>
          </a:p>
          <a:p>
            <a:endParaRPr lang="es-AR" sz="1400" b="1" dirty="0" smtClean="0"/>
          </a:p>
          <a:p>
            <a:endParaRPr lang="es-AR" sz="1400" b="1" dirty="0"/>
          </a:p>
          <a:p>
            <a:endParaRPr lang="es-AR" sz="1400" b="1" dirty="0" smtClean="0"/>
          </a:p>
          <a:p>
            <a:endParaRPr lang="es-AR" sz="1400" b="1" dirty="0"/>
          </a:p>
          <a:p>
            <a:endParaRPr lang="es-AR" sz="1400" b="1" dirty="0" smtClean="0"/>
          </a:p>
          <a:p>
            <a:endParaRPr lang="es-AR" sz="1400" b="1" dirty="0" smtClean="0"/>
          </a:p>
          <a:p>
            <a:endParaRPr lang="es-AR" sz="1400" b="1" dirty="0"/>
          </a:p>
          <a:p>
            <a:endParaRPr lang="es-AR" sz="1400" b="1" dirty="0" smtClean="0"/>
          </a:p>
          <a:p>
            <a:endParaRPr lang="es-AR" sz="1400" b="1" dirty="0" smtClean="0"/>
          </a:p>
          <a:p>
            <a:endParaRPr lang="es-AR" sz="1400" dirty="0"/>
          </a:p>
        </p:txBody>
      </p:sp>
      <p:sp>
        <p:nvSpPr>
          <p:cNvPr id="20" name="Rectángulo 19"/>
          <p:cNvSpPr/>
          <p:nvPr/>
        </p:nvSpPr>
        <p:spPr>
          <a:xfrm>
            <a:off x="4964172" y="3897035"/>
            <a:ext cx="2341670" cy="207856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dirty="0" smtClean="0"/>
              <a:t>Foto/imagen</a:t>
            </a:r>
            <a:endParaRPr lang="es-AR" dirty="0"/>
          </a:p>
        </p:txBody>
      </p:sp>
      <p:sp>
        <p:nvSpPr>
          <p:cNvPr id="21" name="Rectángulo 20"/>
          <p:cNvSpPr/>
          <p:nvPr/>
        </p:nvSpPr>
        <p:spPr>
          <a:xfrm>
            <a:off x="2471924" y="3897035"/>
            <a:ext cx="2341670" cy="207856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dirty="0" smtClean="0"/>
              <a:t>Foto/imagen</a:t>
            </a:r>
            <a:endParaRPr lang="es-AR" dirty="0"/>
          </a:p>
        </p:txBody>
      </p:sp>
      <p:sp>
        <p:nvSpPr>
          <p:cNvPr id="22" name="Rectángulo 21"/>
          <p:cNvSpPr/>
          <p:nvPr/>
        </p:nvSpPr>
        <p:spPr>
          <a:xfrm>
            <a:off x="7456420" y="3897035"/>
            <a:ext cx="2341670" cy="207856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dirty="0" smtClean="0"/>
              <a:t>Foto/imagen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2874366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ángulo 25"/>
          <p:cNvSpPr/>
          <p:nvPr/>
        </p:nvSpPr>
        <p:spPr>
          <a:xfrm>
            <a:off x="347937" y="333219"/>
            <a:ext cx="11448503" cy="60603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CuadroTexto 9"/>
          <p:cNvSpPr txBox="1"/>
          <p:nvPr/>
        </p:nvSpPr>
        <p:spPr>
          <a:xfrm>
            <a:off x="347937" y="790205"/>
            <a:ext cx="114485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2800" b="1" dirty="0">
                <a:solidFill>
                  <a:schemeClr val="bg2">
                    <a:lumMod val="50000"/>
                  </a:schemeClr>
                </a:solidFill>
              </a:rPr>
              <a:t>Íconos para usar</a:t>
            </a:r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5215" y="1815704"/>
            <a:ext cx="945229" cy="945229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6404" y="3297018"/>
            <a:ext cx="761691" cy="761691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3350" y="1835332"/>
            <a:ext cx="905970" cy="905970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4506" y="1835332"/>
            <a:ext cx="902950" cy="905970"/>
          </a:xfrm>
          <a:prstGeom prst="rect">
            <a:avLst/>
          </a:prstGeom>
        </p:spPr>
      </p:pic>
      <p:pic>
        <p:nvPicPr>
          <p:cNvPr id="15" name="Imagen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6337" y="1835332"/>
            <a:ext cx="902950" cy="905970"/>
          </a:xfrm>
          <a:prstGeom prst="rect">
            <a:avLst/>
          </a:prstGeom>
        </p:spPr>
      </p:pic>
      <p:pic>
        <p:nvPicPr>
          <p:cNvPr id="16" name="Imagen 1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5181" y="1835332"/>
            <a:ext cx="905970" cy="905970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7046" y="1835332"/>
            <a:ext cx="905970" cy="905970"/>
          </a:xfrm>
          <a:prstGeom prst="rect">
            <a:avLst/>
          </a:prstGeom>
        </p:spPr>
      </p:pic>
      <p:pic>
        <p:nvPicPr>
          <p:cNvPr id="18" name="Imagen 1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0589" y="3386319"/>
            <a:ext cx="716534" cy="716534"/>
          </a:xfrm>
          <a:prstGeom prst="rect">
            <a:avLst/>
          </a:prstGeom>
        </p:spPr>
      </p:pic>
      <p:pic>
        <p:nvPicPr>
          <p:cNvPr id="19" name="Imagen 18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3078" y="3210720"/>
            <a:ext cx="910992" cy="910992"/>
          </a:xfrm>
          <a:prstGeom prst="rect">
            <a:avLst/>
          </a:prstGeom>
        </p:spPr>
      </p:pic>
      <p:pic>
        <p:nvPicPr>
          <p:cNvPr id="20" name="Imagen 19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5730" y="3253402"/>
            <a:ext cx="852143" cy="852143"/>
          </a:xfrm>
          <a:prstGeom prst="rect">
            <a:avLst/>
          </a:prstGeom>
        </p:spPr>
      </p:pic>
      <p:pic>
        <p:nvPicPr>
          <p:cNvPr id="21" name="Imagen 20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7047" y="3300240"/>
            <a:ext cx="758469" cy="758469"/>
          </a:xfrm>
          <a:prstGeom prst="rect">
            <a:avLst/>
          </a:prstGeom>
        </p:spPr>
      </p:pic>
      <p:pic>
        <p:nvPicPr>
          <p:cNvPr id="22" name="Imagen 21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3589" y="4551870"/>
            <a:ext cx="802614" cy="802614"/>
          </a:xfrm>
          <a:prstGeom prst="rect">
            <a:avLst/>
          </a:prstGeom>
        </p:spPr>
      </p:pic>
      <p:pic>
        <p:nvPicPr>
          <p:cNvPr id="23" name="Imagen 22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6336" y="4551872"/>
            <a:ext cx="840585" cy="841047"/>
          </a:xfrm>
          <a:prstGeom prst="rect">
            <a:avLst/>
          </a:prstGeom>
        </p:spPr>
      </p:pic>
      <p:pic>
        <p:nvPicPr>
          <p:cNvPr id="24" name="Imagen 23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7829" y="4551871"/>
            <a:ext cx="840585" cy="841047"/>
          </a:xfrm>
          <a:prstGeom prst="rect">
            <a:avLst/>
          </a:prstGeom>
        </p:spPr>
      </p:pic>
      <p:pic>
        <p:nvPicPr>
          <p:cNvPr id="29" name="Imagen 28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5404" y="4551873"/>
            <a:ext cx="841047" cy="841047"/>
          </a:xfrm>
          <a:prstGeom prst="rect">
            <a:avLst/>
          </a:prstGeom>
        </p:spPr>
      </p:pic>
      <p:pic>
        <p:nvPicPr>
          <p:cNvPr id="34" name="Imagen 33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7599" y="4551871"/>
            <a:ext cx="826757" cy="826757"/>
          </a:xfrm>
          <a:prstGeom prst="rect">
            <a:avLst/>
          </a:prstGeom>
        </p:spPr>
      </p:pic>
      <p:sp>
        <p:nvSpPr>
          <p:cNvPr id="30" name="Subtítulo 2">
            <a:extLst>
              <a:ext uri="{FF2B5EF4-FFF2-40B4-BE49-F238E27FC236}">
                <a16:creationId xmlns:a16="http://schemas.microsoft.com/office/drawing/2014/main" id="{342A4317-E821-0047-8CA9-8481673087F8}"/>
              </a:ext>
            </a:extLst>
          </p:cNvPr>
          <p:cNvSpPr txBox="1">
            <a:spLocks/>
          </p:cNvSpPr>
          <p:nvPr/>
        </p:nvSpPr>
        <p:spPr>
          <a:xfrm>
            <a:off x="0" y="6436829"/>
            <a:ext cx="12192000" cy="5143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AR" sz="2000" b="1" dirty="0" smtClean="0"/>
              <a:t>PREMIOS OBRAR FEDERAL, </a:t>
            </a:r>
            <a:r>
              <a:rPr lang="es-AR" sz="2000" b="1" dirty="0" smtClean="0"/>
              <a:t>6ª </a:t>
            </a:r>
            <a:r>
              <a:rPr lang="es-AR" sz="2000" b="1" dirty="0" smtClean="0"/>
              <a:t>EDICIÓN</a:t>
            </a:r>
            <a:endParaRPr lang="es-AR" sz="2000" b="1" dirty="0"/>
          </a:p>
        </p:txBody>
      </p:sp>
      <p:pic>
        <p:nvPicPr>
          <p:cNvPr id="31" name="Imagen 30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0706" y="4547110"/>
            <a:ext cx="1277912" cy="2310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6708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/>
          <p:cNvSpPr/>
          <p:nvPr/>
        </p:nvSpPr>
        <p:spPr>
          <a:xfrm>
            <a:off x="347937" y="333219"/>
            <a:ext cx="11448503" cy="60603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ángulo 11"/>
          <p:cNvSpPr/>
          <p:nvPr/>
        </p:nvSpPr>
        <p:spPr>
          <a:xfrm>
            <a:off x="347937" y="2475879"/>
            <a:ext cx="1144850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AR" sz="4800" b="1" dirty="0" smtClean="0">
                <a:solidFill>
                  <a:srgbClr val="00B0F0"/>
                </a:solidFill>
                <a:ea typeface="+mj-ea"/>
                <a:cs typeface="+mj-cs"/>
              </a:rPr>
              <a:t>EJEMPLO</a:t>
            </a:r>
          </a:p>
          <a:p>
            <a:pPr algn="ctr"/>
            <a:r>
              <a:rPr lang="es-AR" sz="4800" b="1" dirty="0" smtClean="0">
                <a:solidFill>
                  <a:srgbClr val="00B0F0"/>
                </a:solidFill>
                <a:ea typeface="+mj-ea"/>
                <a:cs typeface="+mj-cs"/>
              </a:rPr>
              <a:t>BOARD</a:t>
            </a:r>
            <a:endParaRPr lang="en-US" sz="4800" dirty="0">
              <a:solidFill>
                <a:srgbClr val="00B0F0"/>
              </a:solidFill>
            </a:endParaRPr>
          </a:p>
        </p:txBody>
      </p:sp>
      <p:sp>
        <p:nvSpPr>
          <p:cNvPr id="13" name="Subtítulo 2">
            <a:extLst>
              <a:ext uri="{FF2B5EF4-FFF2-40B4-BE49-F238E27FC236}">
                <a16:creationId xmlns:a16="http://schemas.microsoft.com/office/drawing/2014/main" id="{342A4317-E821-0047-8CA9-8481673087F8}"/>
              </a:ext>
            </a:extLst>
          </p:cNvPr>
          <p:cNvSpPr txBox="1">
            <a:spLocks/>
          </p:cNvSpPr>
          <p:nvPr/>
        </p:nvSpPr>
        <p:spPr>
          <a:xfrm>
            <a:off x="0" y="6436829"/>
            <a:ext cx="12192000" cy="5143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AR" sz="2000" b="1" dirty="0" smtClean="0"/>
              <a:t>PREMIOS OBRAR FEDERAL, </a:t>
            </a:r>
            <a:r>
              <a:rPr lang="es-AR" sz="2000" b="1" dirty="0" smtClean="0"/>
              <a:t>6ª </a:t>
            </a:r>
            <a:r>
              <a:rPr lang="es-AR" sz="2000" b="1" dirty="0" smtClean="0"/>
              <a:t>EDICIÓN</a:t>
            </a:r>
            <a:endParaRPr lang="es-AR" sz="2000" b="1" dirty="0"/>
          </a:p>
        </p:txBody>
      </p:sp>
      <p:pic>
        <p:nvPicPr>
          <p:cNvPr id="15" name="Imagen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0706" y="4547110"/>
            <a:ext cx="1277912" cy="2310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82590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ángulo 18"/>
          <p:cNvSpPr/>
          <p:nvPr/>
        </p:nvSpPr>
        <p:spPr>
          <a:xfrm>
            <a:off x="347937" y="333219"/>
            <a:ext cx="11448503" cy="60603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id="{3C57CB08-195A-D544-89E9-C4577C5919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 flipH="1">
            <a:off x="1956946" y="5817819"/>
            <a:ext cx="273383" cy="696394"/>
          </a:xfrm>
          <a:prstGeom prst="rect">
            <a:avLst/>
          </a:prstGeom>
        </p:spPr>
      </p:pic>
      <p:sp>
        <p:nvSpPr>
          <p:cNvPr id="12" name="Subtítulo 2">
            <a:extLst>
              <a:ext uri="{FF2B5EF4-FFF2-40B4-BE49-F238E27FC236}">
                <a16:creationId xmlns:a16="http://schemas.microsoft.com/office/drawing/2014/main" id="{342A4317-E821-0047-8CA9-8481673087F8}"/>
              </a:ext>
            </a:extLst>
          </p:cNvPr>
          <p:cNvSpPr txBox="1">
            <a:spLocks/>
          </p:cNvSpPr>
          <p:nvPr/>
        </p:nvSpPr>
        <p:spPr>
          <a:xfrm>
            <a:off x="0" y="6436829"/>
            <a:ext cx="12192000" cy="5143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AR" sz="2000" b="1" dirty="0" smtClean="0"/>
              <a:t>PREMIOS OBRAR FEDERAL, </a:t>
            </a:r>
            <a:r>
              <a:rPr lang="es-AR" sz="2000" b="1" dirty="0" smtClean="0"/>
              <a:t>6ª </a:t>
            </a:r>
            <a:r>
              <a:rPr lang="es-AR" sz="2000" b="1" dirty="0" smtClean="0"/>
              <a:t>EDICIÓN</a:t>
            </a:r>
            <a:endParaRPr lang="es-AR" sz="2000" b="1" dirty="0"/>
          </a:p>
        </p:txBody>
      </p:sp>
      <p:pic>
        <p:nvPicPr>
          <p:cNvPr id="17" name="Imagen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0706" y="4547110"/>
            <a:ext cx="1277912" cy="2310890"/>
          </a:xfrm>
          <a:prstGeom prst="rect">
            <a:avLst/>
          </a:prstGeom>
        </p:spPr>
      </p:pic>
      <p:sp>
        <p:nvSpPr>
          <p:cNvPr id="13" name="CuadroTexto 12"/>
          <p:cNvSpPr txBox="1"/>
          <p:nvPr/>
        </p:nvSpPr>
        <p:spPr>
          <a:xfrm>
            <a:off x="347936" y="467799"/>
            <a:ext cx="11448503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3200" b="1" dirty="0" smtClean="0"/>
              <a:t>#</a:t>
            </a:r>
            <a:r>
              <a:rPr lang="es-AR" sz="3200" b="1" dirty="0" err="1" smtClean="0"/>
              <a:t>UnPelitoMásFácil</a:t>
            </a:r>
            <a:endParaRPr lang="es-AR" sz="3200" b="1" dirty="0" smtClean="0"/>
          </a:p>
          <a:p>
            <a:pPr algn="ctr"/>
            <a:r>
              <a:rPr lang="es-AR" i="1" dirty="0"/>
              <a:t>Con un cambio de look </a:t>
            </a:r>
            <a:r>
              <a:rPr lang="es-AR" i="1" dirty="0" err="1"/>
              <a:t>podés</a:t>
            </a:r>
            <a:r>
              <a:rPr lang="es-AR" i="1" dirty="0"/>
              <a:t> ayudar a personas con </a:t>
            </a:r>
            <a:r>
              <a:rPr lang="es-AR" i="1" dirty="0" smtClean="0"/>
              <a:t>cáncer</a:t>
            </a:r>
            <a:endParaRPr lang="es-AR" i="1" dirty="0"/>
          </a:p>
        </p:txBody>
      </p:sp>
      <p:sp>
        <p:nvSpPr>
          <p:cNvPr id="14" name="CuadroTexto 13"/>
          <p:cNvSpPr txBox="1"/>
          <p:nvPr/>
        </p:nvSpPr>
        <p:spPr>
          <a:xfrm>
            <a:off x="1316901" y="1399378"/>
            <a:ext cx="2711767" cy="310854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AR" sz="1400" b="1" dirty="0" smtClean="0"/>
              <a:t>Diagnóstico y objetivos:</a:t>
            </a:r>
          </a:p>
          <a:p>
            <a:endParaRPr lang="es-AR" sz="1400" b="1" dirty="0" smtClean="0"/>
          </a:p>
          <a:p>
            <a:r>
              <a:rPr lang="es-AR" sz="1400" dirty="0" smtClean="0"/>
              <a:t>En Argentina alrededor de 125 mil personas se enferman de cáncer por año. A raíz de esto muchos adultos y niños deben realizar un tratamiento que les provoca la caída del cabello generando, en algunos, baja autoestima y aislamiento social. Por otro lado, hay muchas personas dispuestas a donar su pelo pero no encontraban en Bs As donde hacerlo. </a:t>
            </a:r>
            <a:endParaRPr lang="es-AR" sz="1400" dirty="0"/>
          </a:p>
        </p:txBody>
      </p:sp>
      <p:sp>
        <p:nvSpPr>
          <p:cNvPr id="20" name="CuadroTexto 19"/>
          <p:cNvSpPr txBox="1"/>
          <p:nvPr/>
        </p:nvSpPr>
        <p:spPr>
          <a:xfrm>
            <a:off x="4161643" y="1399378"/>
            <a:ext cx="3200606" cy="310854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AR" sz="1400" b="1" dirty="0" smtClean="0"/>
              <a:t>Estrategia:</a:t>
            </a:r>
          </a:p>
          <a:p>
            <a:endParaRPr lang="es-AR" sz="1400" b="1" dirty="0"/>
          </a:p>
          <a:p>
            <a:r>
              <a:rPr lang="es-AR" sz="1400" dirty="0" smtClean="0"/>
              <a:t>En 2019 realizamos la campaña #</a:t>
            </a:r>
            <a:r>
              <a:rPr lang="es-AR" sz="1400" dirty="0" err="1" smtClean="0"/>
              <a:t>UnPelitoMásFácil</a:t>
            </a:r>
            <a:r>
              <a:rPr lang="es-AR" sz="1400" dirty="0" smtClean="0"/>
              <a:t> con el objetivo de recolectar donaciones de pelo para confeccionar pelucas oncológicas y entregarlas de forma gratuita, siendo el canal entre las personas que quieren ayudar y los que necesitan. Hicimos de la donación de pelo, una experiencia. Además de las jornadas de donación, facilitamos 4 puntos estratégicos en CABA para que puedan dejar el pelo todos los días del año.</a:t>
            </a:r>
            <a:endParaRPr lang="es-AR" sz="1400" dirty="0"/>
          </a:p>
        </p:txBody>
      </p:sp>
      <p:sp>
        <p:nvSpPr>
          <p:cNvPr id="24" name="CuadroTexto 23"/>
          <p:cNvSpPr txBox="1"/>
          <p:nvPr/>
        </p:nvSpPr>
        <p:spPr>
          <a:xfrm>
            <a:off x="7469098" y="1399378"/>
            <a:ext cx="3359871" cy="310854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AR" sz="1400" b="1" dirty="0" smtClean="0"/>
              <a:t>Resultados:</a:t>
            </a:r>
          </a:p>
          <a:p>
            <a:endParaRPr lang="es-AR" sz="1400" b="1" dirty="0"/>
          </a:p>
          <a:p>
            <a:r>
              <a:rPr lang="es-AR" sz="1400" dirty="0" smtClean="0"/>
              <a:t>4 jornadas</a:t>
            </a:r>
          </a:p>
          <a:p>
            <a:r>
              <a:rPr lang="es-AR" sz="1400" dirty="0" smtClean="0"/>
              <a:t>+2300 donaciones</a:t>
            </a:r>
          </a:p>
          <a:p>
            <a:r>
              <a:rPr lang="es-AR" sz="1400" dirty="0" smtClean="0"/>
              <a:t>+60 pelucas</a:t>
            </a:r>
          </a:p>
          <a:p>
            <a:r>
              <a:rPr lang="es-AR" sz="1400" dirty="0" smtClean="0"/>
              <a:t>+ 3000 involucrados</a:t>
            </a:r>
          </a:p>
          <a:p>
            <a:endParaRPr lang="es-AR" sz="1400" dirty="0"/>
          </a:p>
          <a:p>
            <a:r>
              <a:rPr lang="es-AR" sz="1400" dirty="0"/>
              <a:t>La campaña hizo eco en medios de comunicación cómo </a:t>
            </a:r>
            <a:r>
              <a:rPr lang="es-AR" sz="1400" dirty="0" err="1"/>
              <a:t>America</a:t>
            </a:r>
            <a:r>
              <a:rPr lang="es-AR" sz="1400" dirty="0"/>
              <a:t> Tv, canal 9, Radio Con Vos y  en redes sociales. Varios  </a:t>
            </a:r>
            <a:r>
              <a:rPr lang="es-AR" sz="1400" dirty="0" err="1"/>
              <a:t>inﬂuencers</a:t>
            </a:r>
            <a:r>
              <a:rPr lang="es-AR" sz="1400" dirty="0"/>
              <a:t> y </a:t>
            </a:r>
            <a:r>
              <a:rPr lang="es-AR" sz="1400" dirty="0" err="1"/>
              <a:t>celebrities</a:t>
            </a:r>
            <a:r>
              <a:rPr lang="es-AR" sz="1400" dirty="0"/>
              <a:t> que se sumaron en la difusión, participando de las jornadas, algunos donaron su pelo y fue transmitido en  vivo por  TV y en redes</a:t>
            </a:r>
            <a:r>
              <a:rPr lang="es-AR" sz="1400" dirty="0" smtClean="0"/>
              <a:t>.</a:t>
            </a:r>
            <a:endParaRPr lang="es-AR" sz="1400" dirty="0"/>
          </a:p>
        </p:txBody>
      </p:sp>
      <p:pic>
        <p:nvPicPr>
          <p:cNvPr id="25" name="Imagen 24"/>
          <p:cNvPicPr>
            <a:picLocks noChangeAspect="1"/>
          </p:cNvPicPr>
          <p:nvPr/>
        </p:nvPicPr>
        <p:blipFill rotWithShape="1">
          <a:blip r:embed="rId4"/>
          <a:srcRect b="2248"/>
          <a:stretch/>
        </p:blipFill>
        <p:spPr>
          <a:xfrm>
            <a:off x="2516028" y="4645611"/>
            <a:ext cx="7330346" cy="1586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87142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ubtítulo 2">
            <a:extLst>
              <a:ext uri="{FF2B5EF4-FFF2-40B4-BE49-F238E27FC236}">
                <a16:creationId xmlns:a16="http://schemas.microsoft.com/office/drawing/2014/main" id="{342A4317-E821-0047-8CA9-8481673087F8}"/>
              </a:ext>
            </a:extLst>
          </p:cNvPr>
          <p:cNvSpPr txBox="1">
            <a:spLocks/>
          </p:cNvSpPr>
          <p:nvPr/>
        </p:nvSpPr>
        <p:spPr>
          <a:xfrm>
            <a:off x="0" y="6436829"/>
            <a:ext cx="12192000" cy="5143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AR" sz="2000" b="1" dirty="0" smtClean="0"/>
              <a:t>PREMIOS OBRAR FEDERAL, </a:t>
            </a:r>
            <a:r>
              <a:rPr lang="es-AR" sz="2000" b="1" dirty="0" smtClean="0"/>
              <a:t>6ª </a:t>
            </a:r>
            <a:r>
              <a:rPr lang="es-AR" sz="2000" b="1" dirty="0" smtClean="0"/>
              <a:t>EDICIÓN</a:t>
            </a:r>
            <a:endParaRPr lang="es-AR" sz="2000" b="1" dirty="0"/>
          </a:p>
        </p:txBody>
      </p:sp>
      <p:pic>
        <p:nvPicPr>
          <p:cNvPr id="17" name="Imagen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0706" y="4547110"/>
            <a:ext cx="1277912" cy="2310890"/>
          </a:xfrm>
          <a:prstGeom prst="rect">
            <a:avLst/>
          </a:prstGeom>
        </p:spPr>
      </p:pic>
      <p:sp>
        <p:nvSpPr>
          <p:cNvPr id="13" name="CuadroTexto 12"/>
          <p:cNvSpPr txBox="1"/>
          <p:nvPr/>
        </p:nvSpPr>
        <p:spPr>
          <a:xfrm>
            <a:off x="0" y="337169"/>
            <a:ext cx="121920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3200" b="1" dirty="0" smtClean="0"/>
              <a:t>#</a:t>
            </a:r>
            <a:r>
              <a:rPr lang="es-AR" sz="3200" b="1" dirty="0" err="1" smtClean="0"/>
              <a:t>UnPelitoMásFácil</a:t>
            </a:r>
            <a:endParaRPr lang="es-AR" sz="3200" b="1" dirty="0" smtClean="0"/>
          </a:p>
          <a:p>
            <a:pPr algn="ctr"/>
            <a:r>
              <a:rPr lang="es-AR" i="1" dirty="0"/>
              <a:t>Con un cambio de look </a:t>
            </a:r>
            <a:r>
              <a:rPr lang="es-AR" i="1" dirty="0" err="1"/>
              <a:t>podés</a:t>
            </a:r>
            <a:r>
              <a:rPr lang="es-AR" i="1" dirty="0"/>
              <a:t> ayudar a personas con </a:t>
            </a:r>
            <a:r>
              <a:rPr lang="es-AR" i="1" dirty="0" smtClean="0"/>
              <a:t>cáncer</a:t>
            </a:r>
            <a:endParaRPr lang="es-AR" i="1" dirty="0"/>
          </a:p>
        </p:txBody>
      </p:sp>
      <p:sp>
        <p:nvSpPr>
          <p:cNvPr id="14" name="CuadroTexto 13"/>
          <p:cNvSpPr txBox="1"/>
          <p:nvPr/>
        </p:nvSpPr>
        <p:spPr>
          <a:xfrm>
            <a:off x="1369153" y="1334063"/>
            <a:ext cx="2711767" cy="310854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AR" sz="1400" b="1" dirty="0" smtClean="0"/>
              <a:t>Diagnóstico y objetivos:</a:t>
            </a:r>
          </a:p>
          <a:p>
            <a:endParaRPr lang="es-AR" sz="1400" b="1" dirty="0" smtClean="0"/>
          </a:p>
          <a:p>
            <a:r>
              <a:rPr lang="es-AR" sz="1400" dirty="0" smtClean="0"/>
              <a:t>En Argentina alrededor de 125 mil personas se enferman de cáncer por año. A raíz de esto muchos adultos y niños deben realizar un tratamiento que les provoca la caída del cabello generando, en algunos, baja autoestima y aislamiento social. Por otro lado, hay muchas personas dispuestas a donar su pelo pero no encontraban en Bs As donde hacerlo. </a:t>
            </a:r>
            <a:endParaRPr lang="es-AR" sz="1400" dirty="0"/>
          </a:p>
        </p:txBody>
      </p:sp>
      <p:sp>
        <p:nvSpPr>
          <p:cNvPr id="20" name="CuadroTexto 19"/>
          <p:cNvSpPr txBox="1"/>
          <p:nvPr/>
        </p:nvSpPr>
        <p:spPr>
          <a:xfrm>
            <a:off x="4213895" y="1334063"/>
            <a:ext cx="3200606" cy="310854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AR" sz="1400" b="1" dirty="0" smtClean="0"/>
              <a:t>Estrategia:</a:t>
            </a:r>
          </a:p>
          <a:p>
            <a:endParaRPr lang="es-AR" sz="1400" b="1" dirty="0"/>
          </a:p>
          <a:p>
            <a:r>
              <a:rPr lang="es-AR" sz="1400" dirty="0" smtClean="0"/>
              <a:t>En 2019 realizamos la campaña #</a:t>
            </a:r>
            <a:r>
              <a:rPr lang="es-AR" sz="1400" dirty="0" err="1" smtClean="0"/>
              <a:t>UnPelitoMásFácil</a:t>
            </a:r>
            <a:r>
              <a:rPr lang="es-AR" sz="1400" dirty="0" smtClean="0"/>
              <a:t> con el objetivo de recolectar donaciones de pelo para confeccionar pelucas oncológicas y entregarlas de forma gratuita, siendo el canal entre las personas que quieren ayudar y los que necesitan. Hicimos de la donación de pelo, una experiencia. Además de las jornadas de donación, facilitamos 4 puntos estratégicos en CABA para que puedan dejar el pelo todos los días del año.</a:t>
            </a:r>
            <a:endParaRPr lang="es-AR" sz="1400" dirty="0"/>
          </a:p>
        </p:txBody>
      </p:sp>
      <p:sp>
        <p:nvSpPr>
          <p:cNvPr id="24" name="CuadroTexto 23"/>
          <p:cNvSpPr txBox="1"/>
          <p:nvPr/>
        </p:nvSpPr>
        <p:spPr>
          <a:xfrm>
            <a:off x="7521350" y="1334063"/>
            <a:ext cx="3359871" cy="310854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AR" sz="1400" b="1" dirty="0" smtClean="0"/>
              <a:t>Resultados:</a:t>
            </a:r>
          </a:p>
          <a:p>
            <a:endParaRPr lang="es-AR" sz="1400" b="1" dirty="0"/>
          </a:p>
          <a:p>
            <a:r>
              <a:rPr lang="es-AR" sz="1400" dirty="0" smtClean="0"/>
              <a:t>4 jornadas</a:t>
            </a:r>
          </a:p>
          <a:p>
            <a:r>
              <a:rPr lang="es-AR" sz="1400" dirty="0" smtClean="0"/>
              <a:t>+2300 donaciones</a:t>
            </a:r>
          </a:p>
          <a:p>
            <a:r>
              <a:rPr lang="es-AR" sz="1400" dirty="0" smtClean="0"/>
              <a:t>+60 pelucas</a:t>
            </a:r>
          </a:p>
          <a:p>
            <a:r>
              <a:rPr lang="es-AR" sz="1400" dirty="0" smtClean="0"/>
              <a:t>+ 3000 involucrados</a:t>
            </a:r>
          </a:p>
          <a:p>
            <a:endParaRPr lang="es-AR" sz="1400" dirty="0"/>
          </a:p>
          <a:p>
            <a:r>
              <a:rPr lang="es-AR" sz="1400" dirty="0"/>
              <a:t>La campaña hizo eco en medios de comunicación cómo </a:t>
            </a:r>
            <a:r>
              <a:rPr lang="es-AR" sz="1400" dirty="0" err="1"/>
              <a:t>America</a:t>
            </a:r>
            <a:r>
              <a:rPr lang="es-AR" sz="1400" dirty="0"/>
              <a:t> Tv, canal 9, Radio Con Vos y  en redes sociales. Varios  </a:t>
            </a:r>
            <a:r>
              <a:rPr lang="es-AR" sz="1400" dirty="0" err="1"/>
              <a:t>inﬂuencers</a:t>
            </a:r>
            <a:r>
              <a:rPr lang="es-AR" sz="1400" dirty="0"/>
              <a:t> y </a:t>
            </a:r>
            <a:r>
              <a:rPr lang="es-AR" sz="1400" dirty="0" err="1"/>
              <a:t>celebrities</a:t>
            </a:r>
            <a:r>
              <a:rPr lang="es-AR" sz="1400" dirty="0"/>
              <a:t> que se sumaron en la difusión, participando de las jornadas, algunos donaron su pelo y fue transmitido en  vivo por  TV y en redes</a:t>
            </a:r>
            <a:r>
              <a:rPr lang="es-AR" sz="1400" dirty="0" smtClean="0"/>
              <a:t>.</a:t>
            </a:r>
            <a:endParaRPr lang="es-AR" sz="1400" dirty="0"/>
          </a:p>
        </p:txBody>
      </p:sp>
      <p:pic>
        <p:nvPicPr>
          <p:cNvPr id="25" name="Imagen 24"/>
          <p:cNvPicPr>
            <a:picLocks noChangeAspect="1"/>
          </p:cNvPicPr>
          <p:nvPr/>
        </p:nvPicPr>
        <p:blipFill rotWithShape="1">
          <a:blip r:embed="rId3"/>
          <a:srcRect b="2248"/>
          <a:stretch/>
        </p:blipFill>
        <p:spPr>
          <a:xfrm>
            <a:off x="2516028" y="4606422"/>
            <a:ext cx="7330346" cy="1586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431620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a1" id="{91066014-89D8-4364-8BD8-F44F47BEE209}" vid="{D5E96E62-8235-497A-83BA-9B9CDA76F48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{0B979B37-9638-E940-B173-B1111A3AF8AB}tf16401378</Template>
  <TotalTime>4715</TotalTime>
  <Words>580</Words>
  <Application>Microsoft Office PowerPoint</Application>
  <PresentationFormat>Panorámica</PresentationFormat>
  <Paragraphs>201</Paragraphs>
  <Slides>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Tema de Office</vt:lpstr>
      <vt:lpstr>Tema1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Microsoft Office User</dc:creator>
  <cp:lastModifiedBy>CPA</cp:lastModifiedBy>
  <cp:revision>30</cp:revision>
  <dcterms:created xsi:type="dcterms:W3CDTF">2023-05-28T14:54:24Z</dcterms:created>
  <dcterms:modified xsi:type="dcterms:W3CDTF">2026-08-21T13:37:21Z</dcterms:modified>
</cp:coreProperties>
</file>